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98" r:id="rId6"/>
    <p:sldId id="263" r:id="rId7"/>
    <p:sldId id="300" r:id="rId8"/>
    <p:sldId id="301" r:id="rId9"/>
    <p:sldId id="297" r:id="rId10"/>
    <p:sldId id="262" r:id="rId11"/>
    <p:sldId id="264" r:id="rId12"/>
    <p:sldId id="267" r:id="rId13"/>
    <p:sldId id="299" r:id="rId14"/>
    <p:sldId id="266" r:id="rId15"/>
    <p:sldId id="302" r:id="rId16"/>
    <p:sldId id="268" r:id="rId17"/>
    <p:sldId id="275" r:id="rId18"/>
  </p:sldIdLst>
  <p:sldSz cx="9144000" cy="5143500" type="screen16x9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lack" panose="020B0604020202020204" charset="0"/>
      <p:bold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AF8E5A-B1D0-44EE-8BAB-063B21787FD4}">
  <a:tblStyle styleId="{32AF8E5A-B1D0-44EE-8BAB-063B21787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900BEC-C013-4383-B357-E7211D2074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94660"/>
  </p:normalViewPr>
  <p:slideViewPr>
    <p:cSldViewPr snapToGrid="0">
      <p:cViewPr>
        <p:scale>
          <a:sx n="66" d="100"/>
          <a:sy n="66" d="100"/>
        </p:scale>
        <p:origin x="106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4310963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4310963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677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94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8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30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1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26525" y="1390475"/>
            <a:ext cx="50043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900" b="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26525" y="3000575"/>
            <a:ext cx="5004300" cy="37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3"/>
          <p:cNvGrpSpPr/>
          <p:nvPr/>
        </p:nvGrpSpPr>
        <p:grpSpPr>
          <a:xfrm>
            <a:off x="194275" y="238450"/>
            <a:ext cx="8754994" cy="4666600"/>
            <a:chOff x="194275" y="238450"/>
            <a:chExt cx="8754994" cy="4666600"/>
          </a:xfrm>
        </p:grpSpPr>
        <p:grpSp>
          <p:nvGrpSpPr>
            <p:cNvPr id="179" name="Google Shape;179;p13"/>
            <p:cNvGrpSpPr/>
            <p:nvPr/>
          </p:nvGrpSpPr>
          <p:grpSpPr>
            <a:xfrm>
              <a:off x="194275" y="616680"/>
              <a:ext cx="321172" cy="650985"/>
              <a:chOff x="194275" y="616680"/>
              <a:chExt cx="321172" cy="650985"/>
            </a:xfrm>
          </p:grpSpPr>
          <p:grpSp>
            <p:nvGrpSpPr>
              <p:cNvPr id="180" name="Google Shape;180;p13"/>
              <p:cNvGrpSpPr/>
              <p:nvPr/>
            </p:nvGrpSpPr>
            <p:grpSpPr>
              <a:xfrm>
                <a:off x="198667" y="991262"/>
                <a:ext cx="316780" cy="94071"/>
                <a:chOff x="-905858" y="2556962"/>
                <a:chExt cx="316780" cy="94071"/>
              </a:xfrm>
            </p:grpSpPr>
            <p:sp>
              <p:nvSpPr>
                <p:cNvPr id="181" name="Google Shape;181;p13"/>
                <p:cNvSpPr/>
                <p:nvPr/>
              </p:nvSpPr>
              <p:spPr>
                <a:xfrm>
                  <a:off x="-905858" y="2594505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3"/>
                <p:cNvSpPr/>
                <p:nvPr/>
              </p:nvSpPr>
              <p:spPr>
                <a:xfrm>
                  <a:off x="-683149" y="2556962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31"/>
                        <a:pt x="332" y="531"/>
                      </a:cubicBezTo>
                      <a:cubicBezTo>
                        <a:pt x="223" y="531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9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9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" name="Google Shape;183;p13"/>
              <p:cNvGrpSpPr/>
              <p:nvPr/>
            </p:nvGrpSpPr>
            <p:grpSpPr>
              <a:xfrm>
                <a:off x="202067" y="1173594"/>
                <a:ext cx="313380" cy="94071"/>
                <a:chOff x="-902458" y="2739294"/>
                <a:chExt cx="313380" cy="94071"/>
              </a:xfrm>
            </p:grpSpPr>
            <p:sp>
              <p:nvSpPr>
                <p:cNvPr id="184" name="Google Shape;184;p13"/>
                <p:cNvSpPr/>
                <p:nvPr/>
              </p:nvSpPr>
              <p:spPr>
                <a:xfrm>
                  <a:off x="-683149" y="2739294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27"/>
                        <a:pt x="332" y="527"/>
                      </a:cubicBezTo>
                      <a:cubicBezTo>
                        <a:pt x="223" y="527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8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8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3"/>
                <p:cNvSpPr/>
                <p:nvPr/>
              </p:nvSpPr>
              <p:spPr>
                <a:xfrm>
                  <a:off x="-902458" y="2776838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0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" name="Google Shape;186;p13"/>
              <p:cNvGrpSpPr/>
              <p:nvPr/>
            </p:nvGrpSpPr>
            <p:grpSpPr>
              <a:xfrm>
                <a:off x="194275" y="616680"/>
                <a:ext cx="316780" cy="94071"/>
                <a:chOff x="-910250" y="2182380"/>
                <a:chExt cx="316780" cy="94071"/>
              </a:xfrm>
            </p:grpSpPr>
            <p:sp>
              <p:nvSpPr>
                <p:cNvPr id="187" name="Google Shape;187;p13"/>
                <p:cNvSpPr/>
                <p:nvPr/>
              </p:nvSpPr>
              <p:spPr>
                <a:xfrm>
                  <a:off x="-910250" y="2219923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13"/>
                <p:cNvSpPr/>
                <p:nvPr/>
              </p:nvSpPr>
              <p:spPr>
                <a:xfrm>
                  <a:off x="-688108" y="2182380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7"/>
                      </a:moveTo>
                      <a:cubicBezTo>
                        <a:pt x="445" y="137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7"/>
                        <a:pt x="332" y="137"/>
                      </a:cubicBezTo>
                      <a:close/>
                      <a:moveTo>
                        <a:pt x="332" y="1"/>
                      </a:moveTo>
                      <a:cubicBezTo>
                        <a:pt x="149" y="1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" name="Google Shape;189;p13"/>
              <p:cNvGrpSpPr/>
              <p:nvPr/>
            </p:nvGrpSpPr>
            <p:grpSpPr>
              <a:xfrm>
                <a:off x="197675" y="799012"/>
                <a:ext cx="313380" cy="94071"/>
                <a:chOff x="-906850" y="2364712"/>
                <a:chExt cx="313380" cy="94071"/>
              </a:xfrm>
            </p:grpSpPr>
            <p:sp>
              <p:nvSpPr>
                <p:cNvPr id="190" name="Google Shape;190;p13"/>
                <p:cNvSpPr/>
                <p:nvPr/>
              </p:nvSpPr>
              <p:spPr>
                <a:xfrm>
                  <a:off x="-688108" y="2364712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3"/>
                      </a:moveTo>
                      <a:cubicBezTo>
                        <a:pt x="445" y="133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13"/>
                <p:cNvSpPr/>
                <p:nvPr/>
              </p:nvSpPr>
              <p:spPr>
                <a:xfrm>
                  <a:off x="-906850" y="2402256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1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2" name="Google Shape;192;p13"/>
            <p:cNvSpPr/>
            <p:nvPr/>
          </p:nvSpPr>
          <p:spPr>
            <a:xfrm>
              <a:off x="198200" y="238450"/>
              <a:ext cx="468000" cy="450000"/>
            </a:xfrm>
            <a:prstGeom prst="arc">
              <a:avLst>
                <a:gd name="adj1" fmla="val 10687769"/>
                <a:gd name="adj2" fmla="val 164785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" name="Google Shape;193;p13"/>
            <p:cNvCxnSpPr>
              <a:stCxn id="192" idx="0"/>
              <a:endCxn id="194" idx="2"/>
            </p:cNvCxnSpPr>
            <p:nvPr/>
          </p:nvCxnSpPr>
          <p:spPr>
            <a:xfrm>
              <a:off x="198335" y="471088"/>
              <a:ext cx="0" cy="4206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3"/>
            <p:cNvCxnSpPr>
              <a:endCxn id="194" idx="0"/>
            </p:cNvCxnSpPr>
            <p:nvPr/>
          </p:nvCxnSpPr>
          <p:spPr>
            <a:xfrm rot="10800000">
              <a:off x="421769" y="4904827"/>
              <a:ext cx="8527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3"/>
            <p:cNvCxnSpPr>
              <a:endCxn id="192" idx="2"/>
            </p:cNvCxnSpPr>
            <p:nvPr/>
          </p:nvCxnSpPr>
          <p:spPr>
            <a:xfrm rot="10800000">
              <a:off x="450413" y="239133"/>
              <a:ext cx="6614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4" name="Google Shape;194;p13"/>
            <p:cNvSpPr/>
            <p:nvPr/>
          </p:nvSpPr>
          <p:spPr>
            <a:xfrm>
              <a:off x="198188" y="4455050"/>
              <a:ext cx="468000" cy="450000"/>
            </a:xfrm>
            <a:prstGeom prst="arc">
              <a:avLst>
                <a:gd name="adj1" fmla="val 5559232"/>
                <a:gd name="adj2" fmla="val 1083226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684375" y="2437275"/>
            <a:ext cx="31116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4282025" y="751800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3" hasCustomPrompt="1"/>
          </p:nvPr>
        </p:nvSpPr>
        <p:spPr>
          <a:xfrm>
            <a:off x="4282025" y="2738764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4" hasCustomPrompt="1"/>
          </p:nvPr>
        </p:nvSpPr>
        <p:spPr>
          <a:xfrm>
            <a:off x="4282025" y="1414121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5" hasCustomPrompt="1"/>
          </p:nvPr>
        </p:nvSpPr>
        <p:spPr>
          <a:xfrm>
            <a:off x="4282025" y="3401086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282025" y="2076443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7" hasCustomPrompt="1"/>
          </p:nvPr>
        </p:nvSpPr>
        <p:spPr>
          <a:xfrm>
            <a:off x="4288800" y="4063408"/>
            <a:ext cx="734700" cy="54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5192875" y="751800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5192875" y="1414122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9"/>
          </p:nvPr>
        </p:nvSpPr>
        <p:spPr>
          <a:xfrm>
            <a:off x="5192875" y="2076441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3"/>
          </p:nvPr>
        </p:nvSpPr>
        <p:spPr>
          <a:xfrm>
            <a:off x="5192875" y="2738761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5192875" y="3401080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5"/>
          </p:nvPr>
        </p:nvSpPr>
        <p:spPr>
          <a:xfrm>
            <a:off x="5202363" y="4063400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194313" y="234600"/>
            <a:ext cx="8763300" cy="4670435"/>
            <a:chOff x="194313" y="234600"/>
            <a:chExt cx="8763300" cy="4670435"/>
          </a:xfrm>
        </p:grpSpPr>
        <p:grpSp>
          <p:nvGrpSpPr>
            <p:cNvPr id="214" name="Google Shape;214;p14"/>
            <p:cNvGrpSpPr/>
            <p:nvPr/>
          </p:nvGrpSpPr>
          <p:grpSpPr>
            <a:xfrm>
              <a:off x="194313" y="238450"/>
              <a:ext cx="8763300" cy="4666585"/>
              <a:chOff x="195531" y="238450"/>
              <a:chExt cx="8763300" cy="4666585"/>
            </a:xfrm>
          </p:grpSpPr>
          <p:cxnSp>
            <p:nvCxnSpPr>
              <p:cNvPr id="215" name="Google Shape;215;p14"/>
              <p:cNvCxnSpPr>
                <a:endCxn id="216" idx="4"/>
              </p:cNvCxnSpPr>
              <p:nvPr/>
            </p:nvCxnSpPr>
            <p:spPr>
              <a:xfrm flipH="1">
                <a:off x="458931" y="4904435"/>
                <a:ext cx="84999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7" name="Google Shape;217;p14"/>
              <p:cNvGrpSpPr/>
              <p:nvPr/>
            </p:nvGrpSpPr>
            <p:grpSpPr>
              <a:xfrm>
                <a:off x="195531" y="238450"/>
                <a:ext cx="6868838" cy="4403185"/>
                <a:chOff x="195531" y="238450"/>
                <a:chExt cx="6868838" cy="4403185"/>
              </a:xfrm>
            </p:grpSpPr>
            <p:cxnSp>
              <p:nvCxnSpPr>
                <p:cNvPr id="218" name="Google Shape;218;p14"/>
                <p:cNvCxnSpPr>
                  <a:stCxn id="216" idx="6"/>
                  <a:endCxn id="219" idx="2"/>
                </p:cNvCxnSpPr>
                <p:nvPr/>
              </p:nvCxnSpPr>
              <p:spPr>
                <a:xfrm rot="10800000" flipH="1">
                  <a:off x="195531" y="465635"/>
                  <a:ext cx="2700" cy="417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20" name="Google Shape;220;p14"/>
                <p:cNvGrpSpPr/>
                <p:nvPr/>
              </p:nvGrpSpPr>
              <p:grpSpPr>
                <a:xfrm>
                  <a:off x="198188" y="238450"/>
                  <a:ext cx="6866181" cy="450000"/>
                  <a:chOff x="198188" y="238450"/>
                  <a:chExt cx="6866181" cy="450000"/>
                </a:xfrm>
              </p:grpSpPr>
              <p:cxnSp>
                <p:nvCxnSpPr>
                  <p:cNvPr id="221" name="Google Shape;221;p14"/>
                  <p:cNvCxnSpPr>
                    <a:endCxn id="219" idx="0"/>
                  </p:cNvCxnSpPr>
                  <p:nvPr/>
                </p:nvCxnSpPr>
                <p:spPr>
                  <a:xfrm rot="10800000">
                    <a:off x="421769" y="238673"/>
                    <a:ext cx="66426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9" name="Google Shape;219;p14"/>
                  <p:cNvSpPr/>
                  <p:nvPr/>
                </p:nvSpPr>
                <p:spPr>
                  <a:xfrm rot="10800000" flipH="1">
                    <a:off x="198188" y="238450"/>
                    <a:ext cx="468000" cy="450000"/>
                  </a:xfrm>
                  <a:prstGeom prst="arc">
                    <a:avLst>
                      <a:gd name="adj1" fmla="val 5559232"/>
                      <a:gd name="adj2" fmla="val 10832266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cxnSp>
          <p:nvCxnSpPr>
            <p:cNvPr id="222" name="Google Shape;222;p14"/>
            <p:cNvCxnSpPr/>
            <p:nvPr/>
          </p:nvCxnSpPr>
          <p:spPr>
            <a:xfrm>
              <a:off x="455075" y="243425"/>
              <a:ext cx="2700" cy="4446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223" name="Google Shape;223;p14"/>
            <p:cNvGrpSpPr/>
            <p:nvPr/>
          </p:nvGrpSpPr>
          <p:grpSpPr>
            <a:xfrm rot="-5400000" flipH="1">
              <a:off x="1145556" y="69693"/>
              <a:ext cx="321172" cy="650985"/>
              <a:chOff x="194275" y="3875835"/>
              <a:chExt cx="321172" cy="650985"/>
            </a:xfrm>
          </p:grpSpPr>
          <p:grpSp>
            <p:nvGrpSpPr>
              <p:cNvPr id="224" name="Google Shape;224;p14"/>
              <p:cNvGrpSpPr/>
              <p:nvPr/>
            </p:nvGrpSpPr>
            <p:grpSpPr>
              <a:xfrm rot="10800000" flipH="1">
                <a:off x="198667" y="4058168"/>
                <a:ext cx="316780" cy="94071"/>
                <a:chOff x="-905858" y="2556962"/>
                <a:chExt cx="316780" cy="94071"/>
              </a:xfrm>
            </p:grpSpPr>
            <p:sp>
              <p:nvSpPr>
                <p:cNvPr id="225" name="Google Shape;225;p14"/>
                <p:cNvSpPr/>
                <p:nvPr/>
              </p:nvSpPr>
              <p:spPr>
                <a:xfrm>
                  <a:off x="-905858" y="2594505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4"/>
                <p:cNvSpPr/>
                <p:nvPr/>
              </p:nvSpPr>
              <p:spPr>
                <a:xfrm>
                  <a:off x="-683149" y="2556962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31"/>
                        <a:pt x="332" y="531"/>
                      </a:cubicBezTo>
                      <a:cubicBezTo>
                        <a:pt x="223" y="531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9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9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227;p14"/>
              <p:cNvGrpSpPr/>
              <p:nvPr/>
            </p:nvGrpSpPr>
            <p:grpSpPr>
              <a:xfrm rot="10800000" flipH="1">
                <a:off x="202067" y="3875835"/>
                <a:ext cx="313380" cy="94071"/>
                <a:chOff x="-902458" y="2739294"/>
                <a:chExt cx="313380" cy="94071"/>
              </a:xfrm>
            </p:grpSpPr>
            <p:sp>
              <p:nvSpPr>
                <p:cNvPr id="228" name="Google Shape;228;p14"/>
                <p:cNvSpPr/>
                <p:nvPr/>
              </p:nvSpPr>
              <p:spPr>
                <a:xfrm>
                  <a:off x="-683149" y="2739294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27"/>
                        <a:pt x="332" y="527"/>
                      </a:cubicBezTo>
                      <a:cubicBezTo>
                        <a:pt x="223" y="527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8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8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14"/>
                <p:cNvSpPr/>
                <p:nvPr/>
              </p:nvSpPr>
              <p:spPr>
                <a:xfrm>
                  <a:off x="-902458" y="2776838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0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230;p14"/>
              <p:cNvGrpSpPr/>
              <p:nvPr/>
            </p:nvGrpSpPr>
            <p:grpSpPr>
              <a:xfrm rot="10800000" flipH="1">
                <a:off x="194275" y="4432750"/>
                <a:ext cx="316780" cy="94071"/>
                <a:chOff x="-910250" y="2182380"/>
                <a:chExt cx="316780" cy="94071"/>
              </a:xfrm>
            </p:grpSpPr>
            <p:sp>
              <p:nvSpPr>
                <p:cNvPr id="231" name="Google Shape;231;p14"/>
                <p:cNvSpPr/>
                <p:nvPr/>
              </p:nvSpPr>
              <p:spPr>
                <a:xfrm>
                  <a:off x="-910250" y="2219923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14"/>
                <p:cNvSpPr/>
                <p:nvPr/>
              </p:nvSpPr>
              <p:spPr>
                <a:xfrm>
                  <a:off x="-688108" y="2182380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7"/>
                      </a:moveTo>
                      <a:cubicBezTo>
                        <a:pt x="445" y="137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7"/>
                        <a:pt x="332" y="137"/>
                      </a:cubicBezTo>
                      <a:close/>
                      <a:moveTo>
                        <a:pt x="332" y="1"/>
                      </a:moveTo>
                      <a:cubicBezTo>
                        <a:pt x="149" y="1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14"/>
              <p:cNvGrpSpPr/>
              <p:nvPr/>
            </p:nvGrpSpPr>
            <p:grpSpPr>
              <a:xfrm rot="10800000" flipH="1">
                <a:off x="197675" y="4250417"/>
                <a:ext cx="313380" cy="94071"/>
                <a:chOff x="-906850" y="2364712"/>
                <a:chExt cx="313380" cy="94071"/>
              </a:xfrm>
            </p:grpSpPr>
            <p:sp>
              <p:nvSpPr>
                <p:cNvPr id="234" name="Google Shape;234;p14"/>
                <p:cNvSpPr/>
                <p:nvPr/>
              </p:nvSpPr>
              <p:spPr>
                <a:xfrm>
                  <a:off x="-688108" y="2364712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3"/>
                      </a:moveTo>
                      <a:cubicBezTo>
                        <a:pt x="445" y="133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4"/>
                <p:cNvSpPr/>
                <p:nvPr/>
              </p:nvSpPr>
              <p:spPr>
                <a:xfrm>
                  <a:off x="-906850" y="2402256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1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6" name="Google Shape;216;p14"/>
            <p:cNvSpPr/>
            <p:nvPr/>
          </p:nvSpPr>
          <p:spPr>
            <a:xfrm flipH="1">
              <a:off x="194313" y="4378235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"/>
          </p:nvPr>
        </p:nvSpPr>
        <p:spPr>
          <a:xfrm>
            <a:off x="937625" y="2510525"/>
            <a:ext cx="2331600" cy="15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2"/>
          </p:nvPr>
        </p:nvSpPr>
        <p:spPr>
          <a:xfrm>
            <a:off x="3484350" y="2510525"/>
            <a:ext cx="2331600" cy="15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>
            <a:spLocks noGrp="1"/>
          </p:cNvSpPr>
          <p:nvPr>
            <p:ph type="subTitle" idx="3"/>
          </p:nvPr>
        </p:nvSpPr>
        <p:spPr>
          <a:xfrm>
            <a:off x="6031075" y="2510525"/>
            <a:ext cx="2331600" cy="15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subTitle" idx="4"/>
          </p:nvPr>
        </p:nvSpPr>
        <p:spPr>
          <a:xfrm>
            <a:off x="937625" y="2200325"/>
            <a:ext cx="23316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ubTitle" idx="5"/>
          </p:nvPr>
        </p:nvSpPr>
        <p:spPr>
          <a:xfrm>
            <a:off x="3484350" y="2200325"/>
            <a:ext cx="23316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6"/>
          </p:nvPr>
        </p:nvSpPr>
        <p:spPr>
          <a:xfrm>
            <a:off x="6031075" y="2200325"/>
            <a:ext cx="23316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99" name="Google Shape;299;p17"/>
          <p:cNvGrpSpPr/>
          <p:nvPr/>
        </p:nvGrpSpPr>
        <p:grpSpPr>
          <a:xfrm>
            <a:off x="194313" y="234600"/>
            <a:ext cx="8763300" cy="4670435"/>
            <a:chOff x="194313" y="234600"/>
            <a:chExt cx="8763300" cy="4670435"/>
          </a:xfrm>
        </p:grpSpPr>
        <p:grpSp>
          <p:nvGrpSpPr>
            <p:cNvPr id="300" name="Google Shape;300;p17"/>
            <p:cNvGrpSpPr/>
            <p:nvPr/>
          </p:nvGrpSpPr>
          <p:grpSpPr>
            <a:xfrm flipH="1">
              <a:off x="194313" y="238450"/>
              <a:ext cx="8763300" cy="4666585"/>
              <a:chOff x="195531" y="238450"/>
              <a:chExt cx="8763300" cy="4666585"/>
            </a:xfrm>
          </p:grpSpPr>
          <p:cxnSp>
            <p:nvCxnSpPr>
              <p:cNvPr id="301" name="Google Shape;301;p17"/>
              <p:cNvCxnSpPr>
                <a:endCxn id="302" idx="4"/>
              </p:cNvCxnSpPr>
              <p:nvPr/>
            </p:nvCxnSpPr>
            <p:spPr>
              <a:xfrm flipH="1">
                <a:off x="458931" y="4904435"/>
                <a:ext cx="84999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03" name="Google Shape;303;p17"/>
              <p:cNvGrpSpPr/>
              <p:nvPr/>
            </p:nvGrpSpPr>
            <p:grpSpPr>
              <a:xfrm>
                <a:off x="195531" y="238450"/>
                <a:ext cx="6868838" cy="4403185"/>
                <a:chOff x="195531" y="238450"/>
                <a:chExt cx="6868838" cy="4403185"/>
              </a:xfrm>
            </p:grpSpPr>
            <p:cxnSp>
              <p:nvCxnSpPr>
                <p:cNvPr id="304" name="Google Shape;304;p17"/>
                <p:cNvCxnSpPr>
                  <a:stCxn id="302" idx="6"/>
                  <a:endCxn id="305" idx="2"/>
                </p:cNvCxnSpPr>
                <p:nvPr/>
              </p:nvCxnSpPr>
              <p:spPr>
                <a:xfrm rot="10800000" flipH="1">
                  <a:off x="195531" y="465635"/>
                  <a:ext cx="2700" cy="417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06" name="Google Shape;306;p17"/>
                <p:cNvGrpSpPr/>
                <p:nvPr/>
              </p:nvGrpSpPr>
              <p:grpSpPr>
                <a:xfrm>
                  <a:off x="198188" y="238450"/>
                  <a:ext cx="6866181" cy="450000"/>
                  <a:chOff x="198188" y="238450"/>
                  <a:chExt cx="6866181" cy="450000"/>
                </a:xfrm>
              </p:grpSpPr>
              <p:cxnSp>
                <p:nvCxnSpPr>
                  <p:cNvPr id="307" name="Google Shape;307;p17"/>
                  <p:cNvCxnSpPr>
                    <a:endCxn id="305" idx="0"/>
                  </p:cNvCxnSpPr>
                  <p:nvPr/>
                </p:nvCxnSpPr>
                <p:spPr>
                  <a:xfrm rot="10800000">
                    <a:off x="421769" y="238673"/>
                    <a:ext cx="66426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5" name="Google Shape;305;p17"/>
                  <p:cNvSpPr/>
                  <p:nvPr/>
                </p:nvSpPr>
                <p:spPr>
                  <a:xfrm rot="10800000" flipH="1">
                    <a:off x="198188" y="238450"/>
                    <a:ext cx="468000" cy="450000"/>
                  </a:xfrm>
                  <a:prstGeom prst="arc">
                    <a:avLst>
                      <a:gd name="adj1" fmla="val 5559232"/>
                      <a:gd name="adj2" fmla="val 10832266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cxnSp>
          <p:nvCxnSpPr>
            <p:cNvPr id="308" name="Google Shape;308;p17"/>
            <p:cNvCxnSpPr/>
            <p:nvPr/>
          </p:nvCxnSpPr>
          <p:spPr>
            <a:xfrm flipH="1">
              <a:off x="8694150" y="243425"/>
              <a:ext cx="2700" cy="4446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309" name="Google Shape;309;p17"/>
            <p:cNvGrpSpPr/>
            <p:nvPr/>
          </p:nvGrpSpPr>
          <p:grpSpPr>
            <a:xfrm rot="-5400000" flipH="1">
              <a:off x="7685197" y="69693"/>
              <a:ext cx="321172" cy="650985"/>
              <a:chOff x="194275" y="3875835"/>
              <a:chExt cx="321172" cy="650985"/>
            </a:xfrm>
          </p:grpSpPr>
          <p:grpSp>
            <p:nvGrpSpPr>
              <p:cNvPr id="310" name="Google Shape;310;p17"/>
              <p:cNvGrpSpPr/>
              <p:nvPr/>
            </p:nvGrpSpPr>
            <p:grpSpPr>
              <a:xfrm rot="10800000" flipH="1">
                <a:off x="198667" y="4058168"/>
                <a:ext cx="316780" cy="94071"/>
                <a:chOff x="-905858" y="2556962"/>
                <a:chExt cx="316780" cy="94071"/>
              </a:xfrm>
            </p:grpSpPr>
            <p:sp>
              <p:nvSpPr>
                <p:cNvPr id="311" name="Google Shape;311;p17"/>
                <p:cNvSpPr/>
                <p:nvPr/>
              </p:nvSpPr>
              <p:spPr>
                <a:xfrm>
                  <a:off x="-905858" y="2594505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7"/>
                <p:cNvSpPr/>
                <p:nvPr/>
              </p:nvSpPr>
              <p:spPr>
                <a:xfrm>
                  <a:off x="-683149" y="2556962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31"/>
                        <a:pt x="332" y="531"/>
                      </a:cubicBezTo>
                      <a:cubicBezTo>
                        <a:pt x="223" y="531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9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9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313;p17"/>
              <p:cNvGrpSpPr/>
              <p:nvPr/>
            </p:nvGrpSpPr>
            <p:grpSpPr>
              <a:xfrm rot="10800000" flipH="1">
                <a:off x="202067" y="3875835"/>
                <a:ext cx="313380" cy="94071"/>
                <a:chOff x="-902458" y="2739294"/>
                <a:chExt cx="313380" cy="94071"/>
              </a:xfrm>
            </p:grpSpPr>
            <p:sp>
              <p:nvSpPr>
                <p:cNvPr id="314" name="Google Shape;314;p17"/>
                <p:cNvSpPr/>
                <p:nvPr/>
              </p:nvSpPr>
              <p:spPr>
                <a:xfrm>
                  <a:off x="-683149" y="2739294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27"/>
                        <a:pt x="332" y="527"/>
                      </a:cubicBezTo>
                      <a:cubicBezTo>
                        <a:pt x="223" y="527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8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8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7"/>
                <p:cNvSpPr/>
                <p:nvPr/>
              </p:nvSpPr>
              <p:spPr>
                <a:xfrm>
                  <a:off x="-902458" y="2776838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0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316;p17"/>
              <p:cNvGrpSpPr/>
              <p:nvPr/>
            </p:nvGrpSpPr>
            <p:grpSpPr>
              <a:xfrm rot="10800000" flipH="1">
                <a:off x="194275" y="4432750"/>
                <a:ext cx="316780" cy="94071"/>
                <a:chOff x="-910250" y="2182380"/>
                <a:chExt cx="316780" cy="94071"/>
              </a:xfrm>
            </p:grpSpPr>
            <p:sp>
              <p:nvSpPr>
                <p:cNvPr id="317" name="Google Shape;317;p17"/>
                <p:cNvSpPr/>
                <p:nvPr/>
              </p:nvSpPr>
              <p:spPr>
                <a:xfrm>
                  <a:off x="-910250" y="2219923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7"/>
                <p:cNvSpPr/>
                <p:nvPr/>
              </p:nvSpPr>
              <p:spPr>
                <a:xfrm>
                  <a:off x="-688108" y="2182380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7"/>
                      </a:moveTo>
                      <a:cubicBezTo>
                        <a:pt x="445" y="137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7"/>
                        <a:pt x="332" y="137"/>
                      </a:cubicBezTo>
                      <a:close/>
                      <a:moveTo>
                        <a:pt x="332" y="1"/>
                      </a:moveTo>
                      <a:cubicBezTo>
                        <a:pt x="149" y="1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17"/>
              <p:cNvGrpSpPr/>
              <p:nvPr/>
            </p:nvGrpSpPr>
            <p:grpSpPr>
              <a:xfrm rot="10800000" flipH="1">
                <a:off x="197675" y="4250417"/>
                <a:ext cx="313380" cy="94071"/>
                <a:chOff x="-906850" y="2364712"/>
                <a:chExt cx="313380" cy="94071"/>
              </a:xfrm>
            </p:grpSpPr>
            <p:sp>
              <p:nvSpPr>
                <p:cNvPr id="320" name="Google Shape;320;p17"/>
                <p:cNvSpPr/>
                <p:nvPr/>
              </p:nvSpPr>
              <p:spPr>
                <a:xfrm>
                  <a:off x="-688108" y="2364712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3"/>
                      </a:moveTo>
                      <a:cubicBezTo>
                        <a:pt x="445" y="133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7"/>
                <p:cNvSpPr/>
                <p:nvPr/>
              </p:nvSpPr>
              <p:spPr>
                <a:xfrm>
                  <a:off x="-906850" y="2402256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1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7"/>
            <p:cNvGrpSpPr/>
            <p:nvPr/>
          </p:nvGrpSpPr>
          <p:grpSpPr>
            <a:xfrm rot="-5400000">
              <a:off x="4318866" y="4247247"/>
              <a:ext cx="506269" cy="796877"/>
              <a:chOff x="-2134757" y="1014559"/>
              <a:chExt cx="506269" cy="796877"/>
            </a:xfrm>
          </p:grpSpPr>
          <p:sp>
            <p:nvSpPr>
              <p:cNvPr id="323" name="Google Shape;323;p17"/>
              <p:cNvSpPr/>
              <p:nvPr/>
            </p:nvSpPr>
            <p:spPr>
              <a:xfrm rot="5400000">
                <a:off x="-1720646" y="1719279"/>
                <a:ext cx="9255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4" extrusionOk="0">
                    <a:moveTo>
                      <a:pt x="290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90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90" y="121"/>
                    </a:cubicBezTo>
                    <a:close/>
                    <a:moveTo>
                      <a:pt x="290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90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 rot="5400000">
                <a:off x="-1931258" y="1372631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6" y="2672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 rot="5400000">
                <a:off x="-1720566" y="1540321"/>
                <a:ext cx="9239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4" extrusionOk="0">
                    <a:moveTo>
                      <a:pt x="289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89" y="121"/>
                    </a:cubicBezTo>
                    <a:close/>
                    <a:moveTo>
                      <a:pt x="289" y="1"/>
                    </a:moveTo>
                    <a:cubicBezTo>
                      <a:pt x="129" y="1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9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 rot="5400000">
                <a:off x="-1930939" y="1197270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 rot="5400000">
                <a:off x="-1720326" y="1364881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6"/>
                      <a:pt x="196" y="121"/>
                      <a:pt x="286" y="12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6" y="574"/>
                      <a:pt x="574" y="445"/>
                      <a:pt x="574" y="289"/>
                    </a:cubicBezTo>
                    <a:cubicBezTo>
                      <a:pt x="574" y="129"/>
                      <a:pt x="446" y="1"/>
                      <a:pt x="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 rot="5400000">
                <a:off x="-1930939" y="1022069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 rot="5400000">
                <a:off x="-1720246" y="1189120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 rot="5400000">
                <a:off x="-1932537" y="1549750"/>
                <a:ext cx="19502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2" extrusionOk="0">
                    <a:moveTo>
                      <a:pt x="1" y="0"/>
                    </a:moveTo>
                    <a:lnTo>
                      <a:pt x="1" y="2652"/>
                    </a:lnTo>
                    <a:lnTo>
                      <a:pt x="122" y="265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 rot="5400000">
                <a:off x="-1930939" y="846868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 rot="5400000">
                <a:off x="-1720246" y="1014558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302;p17"/>
            <p:cNvSpPr/>
            <p:nvPr/>
          </p:nvSpPr>
          <p:spPr>
            <a:xfrm>
              <a:off x="8430813" y="4378235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subTitle" idx="1"/>
          </p:nvPr>
        </p:nvSpPr>
        <p:spPr>
          <a:xfrm>
            <a:off x="925575" y="1825102"/>
            <a:ext cx="3062400" cy="9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8"/>
          <p:cNvSpPr txBox="1">
            <a:spLocks noGrp="1"/>
          </p:cNvSpPr>
          <p:nvPr>
            <p:ph type="subTitle" idx="2"/>
          </p:nvPr>
        </p:nvSpPr>
        <p:spPr>
          <a:xfrm>
            <a:off x="5232178" y="1825102"/>
            <a:ext cx="3062400" cy="9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8"/>
          <p:cNvSpPr txBox="1">
            <a:spLocks noGrp="1"/>
          </p:cNvSpPr>
          <p:nvPr>
            <p:ph type="subTitle" idx="3"/>
          </p:nvPr>
        </p:nvSpPr>
        <p:spPr>
          <a:xfrm>
            <a:off x="925575" y="3510078"/>
            <a:ext cx="3062400" cy="9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subTitle" idx="4"/>
          </p:nvPr>
        </p:nvSpPr>
        <p:spPr>
          <a:xfrm>
            <a:off x="5232178" y="3510078"/>
            <a:ext cx="3062400" cy="9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5"/>
          </p:nvPr>
        </p:nvSpPr>
        <p:spPr>
          <a:xfrm>
            <a:off x="925576" y="1490875"/>
            <a:ext cx="3062400" cy="3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6"/>
          </p:nvPr>
        </p:nvSpPr>
        <p:spPr>
          <a:xfrm>
            <a:off x="925576" y="3175722"/>
            <a:ext cx="3062400" cy="3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7"/>
          </p:nvPr>
        </p:nvSpPr>
        <p:spPr>
          <a:xfrm>
            <a:off x="5232150" y="1490875"/>
            <a:ext cx="3062400" cy="3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8"/>
          </p:nvPr>
        </p:nvSpPr>
        <p:spPr>
          <a:xfrm>
            <a:off x="5232150" y="3175722"/>
            <a:ext cx="3062400" cy="3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44" name="Google Shape;344;p18"/>
          <p:cNvGrpSpPr/>
          <p:nvPr/>
        </p:nvGrpSpPr>
        <p:grpSpPr>
          <a:xfrm>
            <a:off x="193046" y="238450"/>
            <a:ext cx="8752881" cy="4666600"/>
            <a:chOff x="193046" y="238450"/>
            <a:chExt cx="8752881" cy="4666600"/>
          </a:xfrm>
        </p:grpSpPr>
        <p:cxnSp>
          <p:nvCxnSpPr>
            <p:cNvPr id="345" name="Google Shape;345;p18"/>
            <p:cNvCxnSpPr>
              <a:endCxn id="346" idx="0"/>
            </p:cNvCxnSpPr>
            <p:nvPr/>
          </p:nvCxnSpPr>
          <p:spPr>
            <a:xfrm>
              <a:off x="193046" y="4904827"/>
              <a:ext cx="8529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18"/>
            <p:cNvCxnSpPr>
              <a:endCxn id="348" idx="2"/>
            </p:cNvCxnSpPr>
            <p:nvPr/>
          </p:nvCxnSpPr>
          <p:spPr>
            <a:xfrm>
              <a:off x="2079601" y="239133"/>
              <a:ext cx="6614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" name="Google Shape;346;p18"/>
            <p:cNvSpPr/>
            <p:nvPr/>
          </p:nvSpPr>
          <p:spPr>
            <a:xfrm flipH="1">
              <a:off x="8477927" y="4455050"/>
              <a:ext cx="468000" cy="450000"/>
            </a:xfrm>
            <a:prstGeom prst="arc">
              <a:avLst>
                <a:gd name="adj1" fmla="val 5559232"/>
                <a:gd name="adj2" fmla="val 1083226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flipH="1">
              <a:off x="8477914" y="238450"/>
              <a:ext cx="468000" cy="450000"/>
            </a:xfrm>
            <a:prstGeom prst="arc">
              <a:avLst>
                <a:gd name="adj1" fmla="val 10687769"/>
                <a:gd name="adj2" fmla="val 164785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18"/>
            <p:cNvGrpSpPr/>
            <p:nvPr/>
          </p:nvGrpSpPr>
          <p:grpSpPr>
            <a:xfrm>
              <a:off x="8624593" y="471088"/>
              <a:ext cx="321187" cy="4206900"/>
              <a:chOff x="8624593" y="471088"/>
              <a:chExt cx="321187" cy="4206900"/>
            </a:xfrm>
          </p:grpSpPr>
          <p:cxnSp>
            <p:nvCxnSpPr>
              <p:cNvPr id="350" name="Google Shape;350;p18"/>
              <p:cNvCxnSpPr>
                <a:stCxn id="348" idx="0"/>
                <a:endCxn id="346" idx="2"/>
              </p:cNvCxnSpPr>
              <p:nvPr/>
            </p:nvCxnSpPr>
            <p:spPr>
              <a:xfrm>
                <a:off x="8945780" y="471088"/>
                <a:ext cx="0" cy="420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1" name="Google Shape;351;p18"/>
              <p:cNvGrpSpPr/>
              <p:nvPr/>
            </p:nvGrpSpPr>
            <p:grpSpPr>
              <a:xfrm flipH="1">
                <a:off x="8624593" y="2246257"/>
                <a:ext cx="321172" cy="650985"/>
                <a:chOff x="616350" y="1825105"/>
                <a:chExt cx="321172" cy="650985"/>
              </a:xfrm>
            </p:grpSpPr>
            <p:grpSp>
              <p:nvGrpSpPr>
                <p:cNvPr id="352" name="Google Shape;352;p18"/>
                <p:cNvGrpSpPr/>
                <p:nvPr/>
              </p:nvGrpSpPr>
              <p:grpSpPr>
                <a:xfrm>
                  <a:off x="616350" y="1825105"/>
                  <a:ext cx="316780" cy="94071"/>
                  <a:chOff x="-488175" y="3390805"/>
                  <a:chExt cx="316780" cy="94071"/>
                </a:xfrm>
              </p:grpSpPr>
              <p:sp>
                <p:nvSpPr>
                  <p:cNvPr id="353" name="Google Shape;353;p18"/>
                  <p:cNvSpPr/>
                  <p:nvPr/>
                </p:nvSpPr>
                <p:spPr>
                  <a:xfrm>
                    <a:off x="-488175" y="3428348"/>
                    <a:ext cx="235035" cy="18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9" h="134" extrusionOk="0">
                        <a:moveTo>
                          <a:pt x="1" y="1"/>
                        </a:moveTo>
                        <a:lnTo>
                          <a:pt x="1" y="133"/>
                        </a:lnTo>
                        <a:lnTo>
                          <a:pt x="1658" y="133"/>
                        </a:lnTo>
                        <a:lnTo>
                          <a:pt x="16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18"/>
                  <p:cNvSpPr/>
                  <p:nvPr/>
                </p:nvSpPr>
                <p:spPr>
                  <a:xfrm>
                    <a:off x="-266033" y="3390805"/>
                    <a:ext cx="94637" cy="94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" h="664" extrusionOk="0">
                        <a:moveTo>
                          <a:pt x="332" y="137"/>
                        </a:moveTo>
                        <a:cubicBezTo>
                          <a:pt x="445" y="137"/>
                          <a:pt x="531" y="223"/>
                          <a:pt x="531" y="332"/>
                        </a:cubicBezTo>
                        <a:cubicBezTo>
                          <a:pt x="531" y="441"/>
                          <a:pt x="445" y="531"/>
                          <a:pt x="332" y="531"/>
                        </a:cubicBezTo>
                        <a:cubicBezTo>
                          <a:pt x="223" y="531"/>
                          <a:pt x="137" y="441"/>
                          <a:pt x="137" y="332"/>
                        </a:cubicBezTo>
                        <a:cubicBezTo>
                          <a:pt x="137" y="223"/>
                          <a:pt x="227" y="137"/>
                          <a:pt x="332" y="137"/>
                        </a:cubicBezTo>
                        <a:close/>
                        <a:moveTo>
                          <a:pt x="332" y="1"/>
                        </a:moveTo>
                        <a:cubicBezTo>
                          <a:pt x="149" y="1"/>
                          <a:pt x="0" y="149"/>
                          <a:pt x="0" y="332"/>
                        </a:cubicBezTo>
                        <a:cubicBezTo>
                          <a:pt x="0" y="515"/>
                          <a:pt x="153" y="663"/>
                          <a:pt x="332" y="663"/>
                        </a:cubicBezTo>
                        <a:cubicBezTo>
                          <a:pt x="519" y="663"/>
                          <a:pt x="667" y="515"/>
                          <a:pt x="667" y="332"/>
                        </a:cubicBezTo>
                        <a:cubicBezTo>
                          <a:pt x="667" y="149"/>
                          <a:pt x="519" y="1"/>
                          <a:pt x="332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5" name="Google Shape;355;p18"/>
                <p:cNvGrpSpPr/>
                <p:nvPr/>
              </p:nvGrpSpPr>
              <p:grpSpPr>
                <a:xfrm>
                  <a:off x="619750" y="2007437"/>
                  <a:ext cx="313380" cy="94071"/>
                  <a:chOff x="-484775" y="3573137"/>
                  <a:chExt cx="313380" cy="94071"/>
                </a:xfrm>
              </p:grpSpPr>
              <p:sp>
                <p:nvSpPr>
                  <p:cNvPr id="356" name="Google Shape;356;p18"/>
                  <p:cNvSpPr/>
                  <p:nvPr/>
                </p:nvSpPr>
                <p:spPr>
                  <a:xfrm>
                    <a:off x="-266033" y="3573137"/>
                    <a:ext cx="94637" cy="94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" h="664" extrusionOk="0">
                        <a:moveTo>
                          <a:pt x="332" y="133"/>
                        </a:moveTo>
                        <a:cubicBezTo>
                          <a:pt x="445" y="133"/>
                          <a:pt x="531" y="223"/>
                          <a:pt x="531" y="332"/>
                        </a:cubicBezTo>
                        <a:cubicBezTo>
                          <a:pt x="531" y="441"/>
                          <a:pt x="445" y="531"/>
                          <a:pt x="332" y="531"/>
                        </a:cubicBezTo>
                        <a:cubicBezTo>
                          <a:pt x="223" y="531"/>
                          <a:pt x="137" y="441"/>
                          <a:pt x="137" y="332"/>
                        </a:cubicBezTo>
                        <a:cubicBezTo>
                          <a:pt x="137" y="223"/>
                          <a:pt x="227" y="133"/>
                          <a:pt x="332" y="133"/>
                        </a:cubicBezTo>
                        <a:close/>
                        <a:moveTo>
                          <a:pt x="332" y="0"/>
                        </a:moveTo>
                        <a:cubicBezTo>
                          <a:pt x="149" y="0"/>
                          <a:pt x="0" y="149"/>
                          <a:pt x="0" y="332"/>
                        </a:cubicBezTo>
                        <a:cubicBezTo>
                          <a:pt x="0" y="515"/>
                          <a:pt x="153" y="663"/>
                          <a:pt x="332" y="663"/>
                        </a:cubicBezTo>
                        <a:cubicBezTo>
                          <a:pt x="519" y="663"/>
                          <a:pt x="667" y="515"/>
                          <a:pt x="667" y="332"/>
                        </a:cubicBezTo>
                        <a:cubicBezTo>
                          <a:pt x="667" y="149"/>
                          <a:pt x="519" y="0"/>
                          <a:pt x="332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18"/>
                  <p:cNvSpPr/>
                  <p:nvPr/>
                </p:nvSpPr>
                <p:spPr>
                  <a:xfrm>
                    <a:off x="-484775" y="3610681"/>
                    <a:ext cx="231635" cy="18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34" extrusionOk="0">
                        <a:moveTo>
                          <a:pt x="0" y="1"/>
                        </a:moveTo>
                        <a:lnTo>
                          <a:pt x="0" y="133"/>
                        </a:lnTo>
                        <a:lnTo>
                          <a:pt x="1634" y="133"/>
                        </a:lnTo>
                        <a:lnTo>
                          <a:pt x="1634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8" name="Google Shape;358;p18"/>
                <p:cNvGrpSpPr/>
                <p:nvPr/>
              </p:nvGrpSpPr>
              <p:grpSpPr>
                <a:xfrm>
                  <a:off x="620742" y="2199687"/>
                  <a:ext cx="316780" cy="94071"/>
                  <a:chOff x="-483783" y="3765387"/>
                  <a:chExt cx="316780" cy="94071"/>
                </a:xfrm>
              </p:grpSpPr>
              <p:sp>
                <p:nvSpPr>
                  <p:cNvPr id="359" name="Google Shape;359;p18"/>
                  <p:cNvSpPr/>
                  <p:nvPr/>
                </p:nvSpPr>
                <p:spPr>
                  <a:xfrm>
                    <a:off x="-483783" y="3802930"/>
                    <a:ext cx="235035" cy="18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9" h="134" extrusionOk="0">
                        <a:moveTo>
                          <a:pt x="1" y="1"/>
                        </a:moveTo>
                        <a:lnTo>
                          <a:pt x="1" y="133"/>
                        </a:lnTo>
                        <a:lnTo>
                          <a:pt x="1658" y="133"/>
                        </a:lnTo>
                        <a:lnTo>
                          <a:pt x="16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18"/>
                  <p:cNvSpPr/>
                  <p:nvPr/>
                </p:nvSpPr>
                <p:spPr>
                  <a:xfrm>
                    <a:off x="-261074" y="3765387"/>
                    <a:ext cx="94071" cy="94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664" extrusionOk="0">
                        <a:moveTo>
                          <a:pt x="332" y="133"/>
                        </a:moveTo>
                        <a:cubicBezTo>
                          <a:pt x="441" y="133"/>
                          <a:pt x="531" y="223"/>
                          <a:pt x="531" y="332"/>
                        </a:cubicBezTo>
                        <a:cubicBezTo>
                          <a:pt x="531" y="441"/>
                          <a:pt x="441" y="531"/>
                          <a:pt x="332" y="531"/>
                        </a:cubicBezTo>
                        <a:cubicBezTo>
                          <a:pt x="223" y="531"/>
                          <a:pt x="133" y="441"/>
                          <a:pt x="133" y="332"/>
                        </a:cubicBezTo>
                        <a:cubicBezTo>
                          <a:pt x="133" y="223"/>
                          <a:pt x="223" y="133"/>
                          <a:pt x="332" y="133"/>
                        </a:cubicBezTo>
                        <a:close/>
                        <a:moveTo>
                          <a:pt x="332" y="0"/>
                        </a:moveTo>
                        <a:cubicBezTo>
                          <a:pt x="149" y="0"/>
                          <a:pt x="1" y="149"/>
                          <a:pt x="1" y="332"/>
                        </a:cubicBezTo>
                        <a:cubicBezTo>
                          <a:pt x="1" y="515"/>
                          <a:pt x="149" y="663"/>
                          <a:pt x="332" y="663"/>
                        </a:cubicBezTo>
                        <a:cubicBezTo>
                          <a:pt x="515" y="663"/>
                          <a:pt x="663" y="515"/>
                          <a:pt x="663" y="332"/>
                        </a:cubicBezTo>
                        <a:cubicBezTo>
                          <a:pt x="663" y="149"/>
                          <a:pt x="515" y="0"/>
                          <a:pt x="332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1" name="Google Shape;361;p18"/>
                <p:cNvGrpSpPr/>
                <p:nvPr/>
              </p:nvGrpSpPr>
              <p:grpSpPr>
                <a:xfrm>
                  <a:off x="624142" y="2382019"/>
                  <a:ext cx="313380" cy="94071"/>
                  <a:chOff x="-480383" y="3947719"/>
                  <a:chExt cx="313380" cy="94071"/>
                </a:xfrm>
              </p:grpSpPr>
              <p:sp>
                <p:nvSpPr>
                  <p:cNvPr id="362" name="Google Shape;362;p18"/>
                  <p:cNvSpPr/>
                  <p:nvPr/>
                </p:nvSpPr>
                <p:spPr>
                  <a:xfrm>
                    <a:off x="-261074" y="3947719"/>
                    <a:ext cx="94071" cy="94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664" extrusionOk="0">
                        <a:moveTo>
                          <a:pt x="332" y="133"/>
                        </a:moveTo>
                        <a:cubicBezTo>
                          <a:pt x="441" y="133"/>
                          <a:pt x="531" y="223"/>
                          <a:pt x="531" y="332"/>
                        </a:cubicBezTo>
                        <a:cubicBezTo>
                          <a:pt x="531" y="441"/>
                          <a:pt x="441" y="527"/>
                          <a:pt x="332" y="527"/>
                        </a:cubicBezTo>
                        <a:cubicBezTo>
                          <a:pt x="223" y="527"/>
                          <a:pt x="133" y="441"/>
                          <a:pt x="133" y="332"/>
                        </a:cubicBezTo>
                        <a:cubicBezTo>
                          <a:pt x="133" y="223"/>
                          <a:pt x="223" y="133"/>
                          <a:pt x="332" y="133"/>
                        </a:cubicBezTo>
                        <a:close/>
                        <a:moveTo>
                          <a:pt x="332" y="0"/>
                        </a:moveTo>
                        <a:cubicBezTo>
                          <a:pt x="149" y="0"/>
                          <a:pt x="1" y="148"/>
                          <a:pt x="1" y="332"/>
                        </a:cubicBezTo>
                        <a:cubicBezTo>
                          <a:pt x="1" y="515"/>
                          <a:pt x="149" y="663"/>
                          <a:pt x="332" y="663"/>
                        </a:cubicBezTo>
                        <a:cubicBezTo>
                          <a:pt x="515" y="663"/>
                          <a:pt x="663" y="515"/>
                          <a:pt x="663" y="332"/>
                        </a:cubicBezTo>
                        <a:cubicBezTo>
                          <a:pt x="663" y="148"/>
                          <a:pt x="515" y="0"/>
                          <a:pt x="332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8"/>
                  <p:cNvSpPr/>
                  <p:nvPr/>
                </p:nvSpPr>
                <p:spPr>
                  <a:xfrm>
                    <a:off x="-480383" y="3985263"/>
                    <a:ext cx="231635" cy="18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134" extrusionOk="0">
                        <a:moveTo>
                          <a:pt x="0" y="0"/>
                        </a:moveTo>
                        <a:lnTo>
                          <a:pt x="0" y="133"/>
                        </a:lnTo>
                        <a:lnTo>
                          <a:pt x="1634" y="133"/>
                        </a:lnTo>
                        <a:lnTo>
                          <a:pt x="1634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1"/>
          </p:nvPr>
        </p:nvSpPr>
        <p:spPr>
          <a:xfrm>
            <a:off x="1259150" y="1710151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subTitle" idx="2"/>
          </p:nvPr>
        </p:nvSpPr>
        <p:spPr>
          <a:xfrm>
            <a:off x="3578997" y="1710151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3"/>
          </p:nvPr>
        </p:nvSpPr>
        <p:spPr>
          <a:xfrm>
            <a:off x="1259150" y="3498800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subTitle" idx="4"/>
          </p:nvPr>
        </p:nvSpPr>
        <p:spPr>
          <a:xfrm>
            <a:off x="3578997" y="3498800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5"/>
          </p:nvPr>
        </p:nvSpPr>
        <p:spPr>
          <a:xfrm>
            <a:off x="5898844" y="1710151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subTitle" idx="6"/>
          </p:nvPr>
        </p:nvSpPr>
        <p:spPr>
          <a:xfrm>
            <a:off x="5898844" y="3498800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ubTitle" idx="7"/>
          </p:nvPr>
        </p:nvSpPr>
        <p:spPr>
          <a:xfrm>
            <a:off x="1259150" y="1115492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subTitle" idx="8"/>
          </p:nvPr>
        </p:nvSpPr>
        <p:spPr>
          <a:xfrm>
            <a:off x="3578997" y="1115492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9"/>
          </p:nvPr>
        </p:nvSpPr>
        <p:spPr>
          <a:xfrm>
            <a:off x="5898844" y="1115492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3"/>
          </p:nvPr>
        </p:nvSpPr>
        <p:spPr>
          <a:xfrm>
            <a:off x="1259150" y="2907917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7" name="Google Shape;377;p19"/>
          <p:cNvSpPr txBox="1">
            <a:spLocks noGrp="1"/>
          </p:cNvSpPr>
          <p:nvPr>
            <p:ph type="subTitle" idx="14"/>
          </p:nvPr>
        </p:nvSpPr>
        <p:spPr>
          <a:xfrm>
            <a:off x="3578997" y="2907917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8" name="Google Shape;378;p19"/>
          <p:cNvSpPr txBox="1">
            <a:spLocks noGrp="1"/>
          </p:cNvSpPr>
          <p:nvPr>
            <p:ph type="subTitle" idx="15"/>
          </p:nvPr>
        </p:nvSpPr>
        <p:spPr>
          <a:xfrm>
            <a:off x="5898844" y="2907917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79" name="Google Shape;379;p19"/>
          <p:cNvGrpSpPr/>
          <p:nvPr/>
        </p:nvGrpSpPr>
        <p:grpSpPr>
          <a:xfrm>
            <a:off x="460093" y="2232572"/>
            <a:ext cx="506269" cy="796877"/>
            <a:chOff x="-2134757" y="1014559"/>
            <a:chExt cx="506269" cy="796877"/>
          </a:xfrm>
        </p:grpSpPr>
        <p:sp>
          <p:nvSpPr>
            <p:cNvPr id="380" name="Google Shape;380;p19"/>
            <p:cNvSpPr/>
            <p:nvPr/>
          </p:nvSpPr>
          <p:spPr>
            <a:xfrm rot="5400000">
              <a:off x="-1720646" y="1719279"/>
              <a:ext cx="92556" cy="91758"/>
            </a:xfrm>
            <a:custGeom>
              <a:avLst/>
              <a:gdLst/>
              <a:ahLst/>
              <a:cxnLst/>
              <a:rect l="l" t="t" r="r" b="b"/>
              <a:pathLst>
                <a:path w="579" h="574" extrusionOk="0">
                  <a:moveTo>
                    <a:pt x="290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90" y="453"/>
                  </a:cubicBezTo>
                  <a:cubicBezTo>
                    <a:pt x="200" y="453"/>
                    <a:pt x="126" y="379"/>
                    <a:pt x="126" y="289"/>
                  </a:cubicBezTo>
                  <a:cubicBezTo>
                    <a:pt x="126" y="196"/>
                    <a:pt x="200" y="121"/>
                    <a:pt x="290" y="121"/>
                  </a:cubicBezTo>
                  <a:close/>
                  <a:moveTo>
                    <a:pt x="290" y="1"/>
                  </a:moveTo>
                  <a:cubicBezTo>
                    <a:pt x="130" y="1"/>
                    <a:pt x="1" y="129"/>
                    <a:pt x="1" y="289"/>
                  </a:cubicBezTo>
                  <a:cubicBezTo>
                    <a:pt x="1" y="445"/>
                    <a:pt x="130" y="574"/>
                    <a:pt x="290" y="574"/>
                  </a:cubicBezTo>
                  <a:cubicBezTo>
                    <a:pt x="449" y="574"/>
                    <a:pt x="578" y="445"/>
                    <a:pt x="578" y="289"/>
                  </a:cubicBezTo>
                  <a:cubicBezTo>
                    <a:pt x="578" y="129"/>
                    <a:pt x="449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 rot="5400000">
              <a:off x="-1931258" y="1372631"/>
              <a:ext cx="20142" cy="427139"/>
            </a:xfrm>
            <a:custGeom>
              <a:avLst/>
              <a:gdLst/>
              <a:ahLst/>
              <a:cxnLst/>
              <a:rect l="l" t="t" r="r" b="b"/>
              <a:pathLst>
                <a:path w="126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126" y="267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 rot="5400000">
              <a:off x="-1720566" y="1540321"/>
              <a:ext cx="92396" cy="91758"/>
            </a:xfrm>
            <a:custGeom>
              <a:avLst/>
              <a:gdLst/>
              <a:ahLst/>
              <a:cxnLst/>
              <a:rect l="l" t="t" r="r" b="b"/>
              <a:pathLst>
                <a:path w="578" h="574" extrusionOk="0">
                  <a:moveTo>
                    <a:pt x="289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9" y="453"/>
                  </a:cubicBezTo>
                  <a:cubicBezTo>
                    <a:pt x="200" y="453"/>
                    <a:pt x="126" y="379"/>
                    <a:pt x="126" y="289"/>
                  </a:cubicBezTo>
                  <a:cubicBezTo>
                    <a:pt x="126" y="196"/>
                    <a:pt x="200" y="121"/>
                    <a:pt x="289" y="121"/>
                  </a:cubicBezTo>
                  <a:close/>
                  <a:moveTo>
                    <a:pt x="289" y="1"/>
                  </a:moveTo>
                  <a:cubicBezTo>
                    <a:pt x="129" y="1"/>
                    <a:pt x="1" y="129"/>
                    <a:pt x="1" y="289"/>
                  </a:cubicBezTo>
                  <a:cubicBezTo>
                    <a:pt x="1" y="445"/>
                    <a:pt x="129" y="574"/>
                    <a:pt x="289" y="574"/>
                  </a:cubicBezTo>
                  <a:cubicBezTo>
                    <a:pt x="449" y="574"/>
                    <a:pt x="578" y="445"/>
                    <a:pt x="578" y="289"/>
                  </a:cubicBezTo>
                  <a:cubicBezTo>
                    <a:pt x="578" y="129"/>
                    <a:pt x="449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 rot="5400000">
              <a:off x="-1930939" y="1197270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1"/>
                  </a:moveTo>
                  <a:lnTo>
                    <a:pt x="0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 rot="5400000">
              <a:off x="-1720326" y="1364881"/>
              <a:ext cx="91917" cy="91758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86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6" y="453"/>
                  </a:cubicBezTo>
                  <a:cubicBezTo>
                    <a:pt x="196" y="453"/>
                    <a:pt x="122" y="379"/>
                    <a:pt x="122" y="289"/>
                  </a:cubicBezTo>
                  <a:cubicBezTo>
                    <a:pt x="122" y="196"/>
                    <a:pt x="196" y="121"/>
                    <a:pt x="286" y="121"/>
                  </a:cubicBezTo>
                  <a:close/>
                  <a:moveTo>
                    <a:pt x="286" y="1"/>
                  </a:moveTo>
                  <a:cubicBezTo>
                    <a:pt x="130" y="1"/>
                    <a:pt x="1" y="129"/>
                    <a:pt x="1" y="289"/>
                  </a:cubicBezTo>
                  <a:cubicBezTo>
                    <a:pt x="1" y="445"/>
                    <a:pt x="130" y="574"/>
                    <a:pt x="286" y="574"/>
                  </a:cubicBezTo>
                  <a:cubicBezTo>
                    <a:pt x="446" y="574"/>
                    <a:pt x="574" y="445"/>
                    <a:pt x="574" y="289"/>
                  </a:cubicBezTo>
                  <a:cubicBezTo>
                    <a:pt x="574" y="129"/>
                    <a:pt x="446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 rot="5400000">
              <a:off x="-1930939" y="1022069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1"/>
                  </a:moveTo>
                  <a:lnTo>
                    <a:pt x="0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 rot="5400000">
              <a:off x="-1720246" y="1189120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5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6"/>
                    <a:pt x="195" y="121"/>
                    <a:pt x="285" y="121"/>
                  </a:cubicBezTo>
                  <a:close/>
                  <a:moveTo>
                    <a:pt x="285" y="1"/>
                  </a:moveTo>
                  <a:cubicBezTo>
                    <a:pt x="129" y="1"/>
                    <a:pt x="0" y="129"/>
                    <a:pt x="0" y="289"/>
                  </a:cubicBezTo>
                  <a:cubicBezTo>
                    <a:pt x="0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rot="5400000">
              <a:off x="-1932537" y="1549750"/>
              <a:ext cx="19502" cy="423942"/>
            </a:xfrm>
            <a:custGeom>
              <a:avLst/>
              <a:gdLst/>
              <a:ahLst/>
              <a:cxnLst/>
              <a:rect l="l" t="t" r="r" b="b"/>
              <a:pathLst>
                <a:path w="122" h="2652" extrusionOk="0">
                  <a:moveTo>
                    <a:pt x="1" y="0"/>
                  </a:moveTo>
                  <a:lnTo>
                    <a:pt x="1" y="2652"/>
                  </a:lnTo>
                  <a:lnTo>
                    <a:pt x="122" y="26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 rot="5400000">
              <a:off x="-1930939" y="846868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 rot="5400000">
              <a:off x="-1720246" y="1014558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5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6"/>
                    <a:pt x="195" y="121"/>
                    <a:pt x="285" y="121"/>
                  </a:cubicBezTo>
                  <a:close/>
                  <a:moveTo>
                    <a:pt x="285" y="1"/>
                  </a:moveTo>
                  <a:cubicBezTo>
                    <a:pt x="129" y="1"/>
                    <a:pt x="0" y="129"/>
                    <a:pt x="0" y="289"/>
                  </a:cubicBezTo>
                  <a:cubicBezTo>
                    <a:pt x="0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9"/>
          <p:cNvGrpSpPr/>
          <p:nvPr/>
        </p:nvGrpSpPr>
        <p:grpSpPr>
          <a:xfrm>
            <a:off x="196932" y="238450"/>
            <a:ext cx="8766619" cy="4666600"/>
            <a:chOff x="198188" y="238450"/>
            <a:chExt cx="9327182" cy="4666600"/>
          </a:xfrm>
        </p:grpSpPr>
        <p:sp>
          <p:nvSpPr>
            <p:cNvPr id="391" name="Google Shape;391;p19"/>
            <p:cNvSpPr/>
            <p:nvPr/>
          </p:nvSpPr>
          <p:spPr>
            <a:xfrm rot="10800000" flipH="1">
              <a:off x="198200" y="4455050"/>
              <a:ext cx="468000" cy="450000"/>
            </a:xfrm>
            <a:prstGeom prst="arc">
              <a:avLst>
                <a:gd name="adj1" fmla="val 10687769"/>
                <a:gd name="adj2" fmla="val 164785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2" name="Google Shape;392;p19"/>
            <p:cNvCxnSpPr>
              <a:endCxn id="391" idx="2"/>
            </p:cNvCxnSpPr>
            <p:nvPr/>
          </p:nvCxnSpPr>
          <p:spPr>
            <a:xfrm rot="10800000">
              <a:off x="451570" y="4904278"/>
              <a:ext cx="90738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3" name="Google Shape;393;p19"/>
            <p:cNvGrpSpPr/>
            <p:nvPr/>
          </p:nvGrpSpPr>
          <p:grpSpPr>
            <a:xfrm>
              <a:off x="198188" y="238450"/>
              <a:ext cx="7317616" cy="4434421"/>
              <a:chOff x="198188" y="238450"/>
              <a:chExt cx="7317616" cy="4434421"/>
            </a:xfrm>
          </p:grpSpPr>
          <p:cxnSp>
            <p:nvCxnSpPr>
              <p:cNvPr id="394" name="Google Shape;394;p19"/>
              <p:cNvCxnSpPr>
                <a:stCxn id="391" idx="0"/>
                <a:endCxn id="395" idx="2"/>
              </p:cNvCxnSpPr>
              <p:nvPr/>
            </p:nvCxnSpPr>
            <p:spPr>
              <a:xfrm rot="10800000">
                <a:off x="198319" y="465371"/>
                <a:ext cx="0" cy="4207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96" name="Google Shape;396;p19"/>
              <p:cNvGrpSpPr/>
              <p:nvPr/>
            </p:nvGrpSpPr>
            <p:grpSpPr>
              <a:xfrm>
                <a:off x="198188" y="238450"/>
                <a:ext cx="7317616" cy="450000"/>
                <a:chOff x="198188" y="238450"/>
                <a:chExt cx="7317616" cy="450000"/>
              </a:xfrm>
            </p:grpSpPr>
            <p:cxnSp>
              <p:nvCxnSpPr>
                <p:cNvPr id="397" name="Google Shape;397;p19"/>
                <p:cNvCxnSpPr>
                  <a:endCxn id="395" idx="0"/>
                </p:cNvCxnSpPr>
                <p:nvPr/>
              </p:nvCxnSpPr>
              <p:spPr>
                <a:xfrm rot="10800000">
                  <a:off x="421104" y="238703"/>
                  <a:ext cx="70947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5" name="Google Shape;395;p19"/>
                <p:cNvSpPr/>
                <p:nvPr/>
              </p:nvSpPr>
              <p:spPr>
                <a:xfrm rot="10800000" flipH="1">
                  <a:off x="198188" y="238450"/>
                  <a:ext cx="468000" cy="450000"/>
                </a:xfrm>
                <a:prstGeom prst="arc">
                  <a:avLst>
                    <a:gd name="adj1" fmla="val 5559232"/>
                    <a:gd name="adj2" fmla="val 10832266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398" name="Google Shape;398;p19"/>
          <p:cNvCxnSpPr/>
          <p:nvPr/>
        </p:nvCxnSpPr>
        <p:spPr>
          <a:xfrm>
            <a:off x="455037" y="243425"/>
            <a:ext cx="2700" cy="444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1"/>
          <p:cNvSpPr txBox="1">
            <a:spLocks noGrp="1"/>
          </p:cNvSpPr>
          <p:nvPr>
            <p:ph type="title"/>
          </p:nvPr>
        </p:nvSpPr>
        <p:spPr>
          <a:xfrm>
            <a:off x="4508372" y="742125"/>
            <a:ext cx="3362700" cy="12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1"/>
          <p:cNvSpPr txBox="1">
            <a:spLocks noGrp="1"/>
          </p:cNvSpPr>
          <p:nvPr>
            <p:ph type="subTitle" idx="1"/>
          </p:nvPr>
        </p:nvSpPr>
        <p:spPr>
          <a:xfrm>
            <a:off x="4508347" y="2129900"/>
            <a:ext cx="3362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p21"/>
          <p:cNvGrpSpPr/>
          <p:nvPr/>
        </p:nvGrpSpPr>
        <p:grpSpPr>
          <a:xfrm>
            <a:off x="194419" y="228192"/>
            <a:ext cx="8765100" cy="4677150"/>
            <a:chOff x="194419" y="228192"/>
            <a:chExt cx="8765100" cy="4677150"/>
          </a:xfrm>
        </p:grpSpPr>
        <p:cxnSp>
          <p:nvCxnSpPr>
            <p:cNvPr id="431" name="Google Shape;431;p21"/>
            <p:cNvCxnSpPr>
              <a:endCxn id="432" idx="4"/>
            </p:cNvCxnSpPr>
            <p:nvPr/>
          </p:nvCxnSpPr>
          <p:spPr>
            <a:xfrm flipH="1">
              <a:off x="457819" y="4904742"/>
              <a:ext cx="8501700" cy="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2" name="Google Shape;432;p21"/>
            <p:cNvSpPr/>
            <p:nvPr/>
          </p:nvSpPr>
          <p:spPr>
            <a:xfrm flipH="1">
              <a:off x="194419" y="4378542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21"/>
            <p:cNvCxnSpPr/>
            <p:nvPr/>
          </p:nvCxnSpPr>
          <p:spPr>
            <a:xfrm>
              <a:off x="458800" y="451375"/>
              <a:ext cx="0" cy="4248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34" name="Google Shape;434;p21"/>
            <p:cNvSpPr/>
            <p:nvPr/>
          </p:nvSpPr>
          <p:spPr>
            <a:xfrm flipH="1">
              <a:off x="194419" y="228192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" name="Google Shape;435;p21"/>
            <p:cNvCxnSpPr>
              <a:endCxn id="434" idx="0"/>
            </p:cNvCxnSpPr>
            <p:nvPr/>
          </p:nvCxnSpPr>
          <p:spPr>
            <a:xfrm rot="10800000">
              <a:off x="457819" y="228192"/>
              <a:ext cx="824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21"/>
            <p:cNvCxnSpPr>
              <a:stCxn id="434" idx="6"/>
            </p:cNvCxnSpPr>
            <p:nvPr/>
          </p:nvCxnSpPr>
          <p:spPr>
            <a:xfrm>
              <a:off x="194419" y="491592"/>
              <a:ext cx="0" cy="4150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21"/>
            <p:cNvCxnSpPr/>
            <p:nvPr/>
          </p:nvCxnSpPr>
          <p:spPr>
            <a:xfrm>
              <a:off x="490475" y="491592"/>
              <a:ext cx="9240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22"/>
          <p:cNvGrpSpPr/>
          <p:nvPr/>
        </p:nvGrpSpPr>
        <p:grpSpPr>
          <a:xfrm>
            <a:off x="194419" y="228192"/>
            <a:ext cx="8765100" cy="4677150"/>
            <a:chOff x="194419" y="228192"/>
            <a:chExt cx="8765100" cy="4677150"/>
          </a:xfrm>
        </p:grpSpPr>
        <p:grpSp>
          <p:nvGrpSpPr>
            <p:cNvPr id="441" name="Google Shape;441;p22"/>
            <p:cNvGrpSpPr/>
            <p:nvPr/>
          </p:nvGrpSpPr>
          <p:grpSpPr>
            <a:xfrm>
              <a:off x="3864076" y="238446"/>
              <a:ext cx="796717" cy="506269"/>
              <a:chOff x="3864076" y="238446"/>
              <a:chExt cx="796717" cy="506269"/>
            </a:xfrm>
          </p:grpSpPr>
          <p:sp>
            <p:nvSpPr>
              <p:cNvPr id="442" name="Google Shape;442;p22"/>
              <p:cNvSpPr/>
              <p:nvPr/>
            </p:nvSpPr>
            <p:spPr>
              <a:xfrm>
                <a:off x="3864076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9" y="121"/>
                    </a:moveTo>
                    <a:cubicBezTo>
                      <a:pt x="378" y="121"/>
                      <a:pt x="452" y="195"/>
                      <a:pt x="452" y="289"/>
                    </a:cubicBezTo>
                    <a:cubicBezTo>
                      <a:pt x="452" y="379"/>
                      <a:pt x="378" y="453"/>
                      <a:pt x="289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9" y="121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9" y="574"/>
                    </a:cubicBezTo>
                    <a:cubicBezTo>
                      <a:pt x="445" y="574"/>
                      <a:pt x="573" y="445"/>
                      <a:pt x="573" y="289"/>
                    </a:cubicBezTo>
                    <a:cubicBezTo>
                      <a:pt x="573" y="129"/>
                      <a:pt x="445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4079081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0"/>
                    </a:moveTo>
                    <a:lnTo>
                      <a:pt x="0" y="2671"/>
                    </a:lnTo>
                    <a:lnTo>
                      <a:pt x="121" y="267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4042954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9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9" y="121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9" y="574"/>
                    </a:cubicBezTo>
                    <a:cubicBezTo>
                      <a:pt x="445" y="574"/>
                      <a:pt x="573" y="445"/>
                      <a:pt x="573" y="289"/>
                    </a:cubicBezTo>
                    <a:cubicBezTo>
                      <a:pt x="573" y="129"/>
                      <a:pt x="445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4254282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0"/>
                    </a:moveTo>
                    <a:lnTo>
                      <a:pt x="0" y="2671"/>
                    </a:lnTo>
                    <a:lnTo>
                      <a:pt x="121" y="267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4218634" y="652956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5"/>
                      <a:pt x="196" y="121"/>
                      <a:pt x="286" y="121"/>
                    </a:cubicBezTo>
                    <a:close/>
                    <a:moveTo>
                      <a:pt x="286" y="0"/>
                    </a:moveTo>
                    <a:cubicBezTo>
                      <a:pt x="130" y="0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4429323" y="238446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0"/>
                    </a:moveTo>
                    <a:lnTo>
                      <a:pt x="1" y="2671"/>
                    </a:lnTo>
                    <a:lnTo>
                      <a:pt x="126" y="2671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4394475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5" y="121"/>
                      <a:pt x="449" y="195"/>
                      <a:pt x="449" y="289"/>
                    </a:cubicBezTo>
                    <a:cubicBezTo>
                      <a:pt x="449" y="379"/>
                      <a:pt x="375" y="453"/>
                      <a:pt x="285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5"/>
                      <a:pt x="196" y="121"/>
                      <a:pt x="285" y="121"/>
                    </a:cubicBezTo>
                    <a:close/>
                    <a:moveTo>
                      <a:pt x="285" y="0"/>
                    </a:moveTo>
                    <a:cubicBezTo>
                      <a:pt x="129" y="0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3903240" y="238446"/>
                <a:ext cx="19502" cy="4245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6" extrusionOk="0">
                    <a:moveTo>
                      <a:pt x="1" y="0"/>
                    </a:moveTo>
                    <a:lnTo>
                      <a:pt x="1" y="2656"/>
                    </a:lnTo>
                    <a:lnTo>
                      <a:pt x="122" y="2656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4605164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0"/>
                    </a:moveTo>
                    <a:lnTo>
                      <a:pt x="1" y="2671"/>
                    </a:lnTo>
                    <a:lnTo>
                      <a:pt x="122" y="267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4569036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5" y="121"/>
                    </a:cubicBezTo>
                    <a:close/>
                    <a:moveTo>
                      <a:pt x="285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22"/>
            <p:cNvGrpSpPr/>
            <p:nvPr/>
          </p:nvGrpSpPr>
          <p:grpSpPr>
            <a:xfrm>
              <a:off x="460093" y="2075197"/>
              <a:ext cx="506269" cy="796877"/>
              <a:chOff x="-2134757" y="1014559"/>
              <a:chExt cx="506269" cy="796877"/>
            </a:xfrm>
          </p:grpSpPr>
          <p:sp>
            <p:nvSpPr>
              <p:cNvPr id="453" name="Google Shape;453;p22"/>
              <p:cNvSpPr/>
              <p:nvPr/>
            </p:nvSpPr>
            <p:spPr>
              <a:xfrm rot="5400000">
                <a:off x="-1720646" y="1719279"/>
                <a:ext cx="9255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4" extrusionOk="0">
                    <a:moveTo>
                      <a:pt x="290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90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90" y="121"/>
                    </a:cubicBezTo>
                    <a:close/>
                    <a:moveTo>
                      <a:pt x="290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90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 rot="5400000">
                <a:off x="-1931258" y="1372631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6" y="2672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 rot="5400000">
                <a:off x="-1720566" y="1540321"/>
                <a:ext cx="9239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4" extrusionOk="0">
                    <a:moveTo>
                      <a:pt x="289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89" y="121"/>
                    </a:cubicBezTo>
                    <a:close/>
                    <a:moveTo>
                      <a:pt x="289" y="1"/>
                    </a:moveTo>
                    <a:cubicBezTo>
                      <a:pt x="129" y="1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9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 rot="5400000">
                <a:off x="-1930939" y="1197270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 rot="5400000">
                <a:off x="-1720326" y="1364881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6"/>
                      <a:pt x="196" y="121"/>
                      <a:pt x="286" y="12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6" y="574"/>
                      <a:pt x="574" y="445"/>
                      <a:pt x="574" y="289"/>
                    </a:cubicBezTo>
                    <a:cubicBezTo>
                      <a:pt x="574" y="129"/>
                      <a:pt x="446" y="1"/>
                      <a:pt x="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 rot="5400000">
                <a:off x="-1930939" y="1022069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 rot="5400000">
                <a:off x="-1720246" y="1189120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 rot="5400000">
                <a:off x="-1932537" y="1549750"/>
                <a:ext cx="19502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2" extrusionOk="0">
                    <a:moveTo>
                      <a:pt x="1" y="0"/>
                    </a:moveTo>
                    <a:lnTo>
                      <a:pt x="1" y="2652"/>
                    </a:lnTo>
                    <a:lnTo>
                      <a:pt x="122" y="265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 rot="5400000">
                <a:off x="-1930939" y="846868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 rot="5400000">
                <a:off x="-1720246" y="1014558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22"/>
            <p:cNvGrpSpPr/>
            <p:nvPr/>
          </p:nvGrpSpPr>
          <p:grpSpPr>
            <a:xfrm>
              <a:off x="194419" y="228192"/>
              <a:ext cx="8765100" cy="4677150"/>
              <a:chOff x="194419" y="228192"/>
              <a:chExt cx="8765100" cy="4677150"/>
            </a:xfrm>
          </p:grpSpPr>
          <p:cxnSp>
            <p:nvCxnSpPr>
              <p:cNvPr id="464" name="Google Shape;464;p22"/>
              <p:cNvCxnSpPr>
                <a:endCxn id="465" idx="4"/>
              </p:cNvCxnSpPr>
              <p:nvPr/>
            </p:nvCxnSpPr>
            <p:spPr>
              <a:xfrm flipH="1">
                <a:off x="457819" y="4904742"/>
                <a:ext cx="85017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5" name="Google Shape;465;p22"/>
              <p:cNvSpPr/>
              <p:nvPr/>
            </p:nvSpPr>
            <p:spPr>
              <a:xfrm flipH="1">
                <a:off x="194419" y="4378542"/>
                <a:ext cx="526800" cy="526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6" name="Google Shape;466;p22"/>
              <p:cNvCxnSpPr/>
              <p:nvPr/>
            </p:nvCxnSpPr>
            <p:spPr>
              <a:xfrm>
                <a:off x="458800" y="451375"/>
                <a:ext cx="0" cy="424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467" name="Google Shape;467;p22"/>
              <p:cNvSpPr/>
              <p:nvPr/>
            </p:nvSpPr>
            <p:spPr>
              <a:xfrm flipH="1">
                <a:off x="194419" y="228192"/>
                <a:ext cx="526800" cy="526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8" name="Google Shape;468;p22"/>
              <p:cNvCxnSpPr>
                <a:endCxn id="467" idx="0"/>
              </p:cNvCxnSpPr>
              <p:nvPr/>
            </p:nvCxnSpPr>
            <p:spPr>
              <a:xfrm rot="10800000">
                <a:off x="457819" y="228192"/>
                <a:ext cx="8242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22"/>
              <p:cNvCxnSpPr>
                <a:stCxn id="467" idx="6"/>
              </p:cNvCxnSpPr>
              <p:nvPr/>
            </p:nvCxnSpPr>
            <p:spPr>
              <a:xfrm>
                <a:off x="194419" y="491592"/>
                <a:ext cx="0" cy="4150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22"/>
              <p:cNvCxnSpPr/>
              <p:nvPr/>
            </p:nvCxnSpPr>
            <p:spPr>
              <a:xfrm>
                <a:off x="490475" y="491592"/>
                <a:ext cx="924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3"/>
          <p:cNvGrpSpPr/>
          <p:nvPr/>
        </p:nvGrpSpPr>
        <p:grpSpPr>
          <a:xfrm>
            <a:off x="194419" y="228200"/>
            <a:ext cx="8765106" cy="4677142"/>
            <a:chOff x="194419" y="228200"/>
            <a:chExt cx="8765106" cy="4677142"/>
          </a:xfrm>
        </p:grpSpPr>
        <p:grpSp>
          <p:nvGrpSpPr>
            <p:cNvPr id="474" name="Google Shape;474;p23"/>
            <p:cNvGrpSpPr/>
            <p:nvPr/>
          </p:nvGrpSpPr>
          <p:grpSpPr>
            <a:xfrm rot="-5400000" flipH="1">
              <a:off x="7685197" y="69693"/>
              <a:ext cx="321172" cy="650985"/>
              <a:chOff x="194275" y="3875835"/>
              <a:chExt cx="321172" cy="650985"/>
            </a:xfrm>
          </p:grpSpPr>
          <p:grpSp>
            <p:nvGrpSpPr>
              <p:cNvPr id="475" name="Google Shape;475;p23"/>
              <p:cNvGrpSpPr/>
              <p:nvPr/>
            </p:nvGrpSpPr>
            <p:grpSpPr>
              <a:xfrm rot="10800000" flipH="1">
                <a:off x="198667" y="4058168"/>
                <a:ext cx="316780" cy="94071"/>
                <a:chOff x="-905858" y="2556962"/>
                <a:chExt cx="316780" cy="94071"/>
              </a:xfrm>
            </p:grpSpPr>
            <p:sp>
              <p:nvSpPr>
                <p:cNvPr id="476" name="Google Shape;476;p23"/>
                <p:cNvSpPr/>
                <p:nvPr/>
              </p:nvSpPr>
              <p:spPr>
                <a:xfrm>
                  <a:off x="-905858" y="2594505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23"/>
                <p:cNvSpPr/>
                <p:nvPr/>
              </p:nvSpPr>
              <p:spPr>
                <a:xfrm>
                  <a:off x="-683149" y="2556962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31"/>
                        <a:pt x="332" y="531"/>
                      </a:cubicBezTo>
                      <a:cubicBezTo>
                        <a:pt x="223" y="531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9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9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" name="Google Shape;478;p23"/>
              <p:cNvGrpSpPr/>
              <p:nvPr/>
            </p:nvGrpSpPr>
            <p:grpSpPr>
              <a:xfrm rot="10800000" flipH="1">
                <a:off x="202067" y="3875835"/>
                <a:ext cx="313380" cy="94071"/>
                <a:chOff x="-902458" y="2739294"/>
                <a:chExt cx="313380" cy="94071"/>
              </a:xfrm>
            </p:grpSpPr>
            <p:sp>
              <p:nvSpPr>
                <p:cNvPr id="479" name="Google Shape;479;p23"/>
                <p:cNvSpPr/>
                <p:nvPr/>
              </p:nvSpPr>
              <p:spPr>
                <a:xfrm>
                  <a:off x="-683149" y="2739294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27"/>
                        <a:pt x="332" y="527"/>
                      </a:cubicBezTo>
                      <a:cubicBezTo>
                        <a:pt x="223" y="527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8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8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23"/>
                <p:cNvSpPr/>
                <p:nvPr/>
              </p:nvSpPr>
              <p:spPr>
                <a:xfrm>
                  <a:off x="-902458" y="2776838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0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23"/>
              <p:cNvGrpSpPr/>
              <p:nvPr/>
            </p:nvGrpSpPr>
            <p:grpSpPr>
              <a:xfrm rot="10800000" flipH="1">
                <a:off x="194275" y="4432750"/>
                <a:ext cx="316780" cy="94071"/>
                <a:chOff x="-910250" y="2182380"/>
                <a:chExt cx="316780" cy="94071"/>
              </a:xfrm>
            </p:grpSpPr>
            <p:sp>
              <p:nvSpPr>
                <p:cNvPr id="482" name="Google Shape;482;p23"/>
                <p:cNvSpPr/>
                <p:nvPr/>
              </p:nvSpPr>
              <p:spPr>
                <a:xfrm>
                  <a:off x="-910250" y="2219923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-688108" y="2182380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7"/>
                      </a:moveTo>
                      <a:cubicBezTo>
                        <a:pt x="445" y="137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7"/>
                        <a:pt x="332" y="137"/>
                      </a:cubicBezTo>
                      <a:close/>
                      <a:moveTo>
                        <a:pt x="332" y="1"/>
                      </a:moveTo>
                      <a:cubicBezTo>
                        <a:pt x="149" y="1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23"/>
              <p:cNvGrpSpPr/>
              <p:nvPr/>
            </p:nvGrpSpPr>
            <p:grpSpPr>
              <a:xfrm rot="10800000" flipH="1">
                <a:off x="197675" y="4250417"/>
                <a:ext cx="313380" cy="94071"/>
                <a:chOff x="-906850" y="2364712"/>
                <a:chExt cx="313380" cy="94071"/>
              </a:xfrm>
            </p:grpSpPr>
            <p:sp>
              <p:nvSpPr>
                <p:cNvPr id="485" name="Google Shape;485;p23"/>
                <p:cNvSpPr/>
                <p:nvPr/>
              </p:nvSpPr>
              <p:spPr>
                <a:xfrm>
                  <a:off x="-688108" y="2364712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3"/>
                      </a:moveTo>
                      <a:cubicBezTo>
                        <a:pt x="445" y="133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3"/>
                <p:cNvSpPr/>
                <p:nvPr/>
              </p:nvSpPr>
              <p:spPr>
                <a:xfrm>
                  <a:off x="-906850" y="2402256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1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23"/>
            <p:cNvGrpSpPr/>
            <p:nvPr/>
          </p:nvGrpSpPr>
          <p:grpSpPr>
            <a:xfrm flipH="1">
              <a:off x="194419" y="228284"/>
              <a:ext cx="8765100" cy="4677058"/>
              <a:chOff x="194419" y="228284"/>
              <a:chExt cx="8765100" cy="4677058"/>
            </a:xfrm>
          </p:grpSpPr>
          <p:cxnSp>
            <p:nvCxnSpPr>
              <p:cNvPr id="488" name="Google Shape;488;p23"/>
              <p:cNvCxnSpPr>
                <a:endCxn id="489" idx="4"/>
              </p:cNvCxnSpPr>
              <p:nvPr/>
            </p:nvCxnSpPr>
            <p:spPr>
              <a:xfrm flipH="1">
                <a:off x="457819" y="4904742"/>
                <a:ext cx="85017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9" name="Google Shape;489;p23"/>
              <p:cNvSpPr/>
              <p:nvPr/>
            </p:nvSpPr>
            <p:spPr>
              <a:xfrm flipH="1">
                <a:off x="194419" y="4378542"/>
                <a:ext cx="526800" cy="526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0" name="Google Shape;490;p23"/>
              <p:cNvCxnSpPr>
                <a:endCxn id="491" idx="2"/>
              </p:cNvCxnSpPr>
              <p:nvPr/>
            </p:nvCxnSpPr>
            <p:spPr>
              <a:xfrm flipH="1">
                <a:off x="449160" y="228284"/>
                <a:ext cx="82512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23"/>
              <p:cNvCxnSpPr>
                <a:stCxn id="491" idx="0"/>
              </p:cNvCxnSpPr>
              <p:nvPr/>
            </p:nvCxnSpPr>
            <p:spPr>
              <a:xfrm>
                <a:off x="194430" y="452156"/>
                <a:ext cx="0" cy="4189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1" name="Google Shape;491;p23"/>
            <p:cNvSpPr/>
            <p:nvPr/>
          </p:nvSpPr>
          <p:spPr>
            <a:xfrm flipH="1">
              <a:off x="8486725" y="228200"/>
              <a:ext cx="472800" cy="453300"/>
            </a:xfrm>
            <a:prstGeom prst="arc">
              <a:avLst>
                <a:gd name="adj1" fmla="val 10839183"/>
                <a:gd name="adj2" fmla="val 164785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3" name="Google Shape;493;p23"/>
            <p:cNvCxnSpPr/>
            <p:nvPr/>
          </p:nvCxnSpPr>
          <p:spPr>
            <a:xfrm>
              <a:off x="8689225" y="998050"/>
              <a:ext cx="0" cy="3704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 flipH="1">
            <a:off x="181046" y="238450"/>
            <a:ext cx="8782594" cy="4666600"/>
            <a:chOff x="167246" y="238450"/>
            <a:chExt cx="8782594" cy="4666600"/>
          </a:xfrm>
        </p:grpSpPr>
        <p:cxnSp>
          <p:nvCxnSpPr>
            <p:cNvPr id="17" name="Google Shape;17;p3"/>
            <p:cNvCxnSpPr>
              <a:endCxn id="18" idx="0"/>
            </p:cNvCxnSpPr>
            <p:nvPr/>
          </p:nvCxnSpPr>
          <p:spPr>
            <a:xfrm>
              <a:off x="167246" y="4904827"/>
              <a:ext cx="8555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" name="Google Shape;19;p3"/>
            <p:cNvGrpSpPr/>
            <p:nvPr/>
          </p:nvGrpSpPr>
          <p:grpSpPr>
            <a:xfrm>
              <a:off x="2079601" y="238450"/>
              <a:ext cx="6870238" cy="4666600"/>
              <a:chOff x="2079601" y="238450"/>
              <a:chExt cx="6870238" cy="4666600"/>
            </a:xfrm>
          </p:grpSpPr>
          <p:cxnSp>
            <p:nvCxnSpPr>
              <p:cNvPr id="20" name="Google Shape;20;p3"/>
              <p:cNvCxnSpPr>
                <a:endCxn id="21" idx="2"/>
              </p:cNvCxnSpPr>
              <p:nvPr/>
            </p:nvCxnSpPr>
            <p:spPr>
              <a:xfrm>
                <a:off x="2079601" y="239133"/>
                <a:ext cx="661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2" name="Google Shape;22;p3"/>
              <p:cNvGrpSpPr/>
              <p:nvPr/>
            </p:nvGrpSpPr>
            <p:grpSpPr>
              <a:xfrm>
                <a:off x="8477914" y="238450"/>
                <a:ext cx="471925" cy="4666600"/>
                <a:chOff x="8477914" y="238450"/>
                <a:chExt cx="471925" cy="4666600"/>
              </a:xfrm>
            </p:grpSpPr>
            <p:grpSp>
              <p:nvGrpSpPr>
                <p:cNvPr id="23" name="Google Shape;23;p3"/>
                <p:cNvGrpSpPr/>
                <p:nvPr/>
              </p:nvGrpSpPr>
              <p:grpSpPr>
                <a:xfrm>
                  <a:off x="8477914" y="238450"/>
                  <a:ext cx="471925" cy="4439538"/>
                  <a:chOff x="8477914" y="238450"/>
                  <a:chExt cx="471925" cy="4439538"/>
                </a:xfrm>
              </p:grpSpPr>
              <p:grpSp>
                <p:nvGrpSpPr>
                  <p:cNvPr id="24" name="Google Shape;24;p3"/>
                  <p:cNvGrpSpPr/>
                  <p:nvPr/>
                </p:nvGrpSpPr>
                <p:grpSpPr>
                  <a:xfrm flipH="1">
                    <a:off x="8628668" y="616680"/>
                    <a:ext cx="321172" cy="650985"/>
                    <a:chOff x="194275" y="616680"/>
                    <a:chExt cx="321172" cy="650985"/>
                  </a:xfrm>
                </p:grpSpPr>
                <p:grpSp>
                  <p:nvGrpSpPr>
                    <p:cNvPr id="25" name="Google Shape;25;p3"/>
                    <p:cNvGrpSpPr/>
                    <p:nvPr/>
                  </p:nvGrpSpPr>
                  <p:grpSpPr>
                    <a:xfrm>
                      <a:off x="198667" y="991262"/>
                      <a:ext cx="316780" cy="94071"/>
                      <a:chOff x="-905858" y="2556962"/>
                      <a:chExt cx="316780" cy="94071"/>
                    </a:xfrm>
                  </p:grpSpPr>
                  <p:sp>
                    <p:nvSpPr>
                      <p:cNvPr id="26" name="Google Shape;26;p3"/>
                      <p:cNvSpPr/>
                      <p:nvPr/>
                    </p:nvSpPr>
                    <p:spPr>
                      <a:xfrm>
                        <a:off x="-905858" y="2594505"/>
                        <a:ext cx="235035" cy="189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59" h="134" extrusionOk="0">
                            <a:moveTo>
                              <a:pt x="1" y="1"/>
                            </a:moveTo>
                            <a:lnTo>
                              <a:pt x="1" y="133"/>
                            </a:lnTo>
                            <a:lnTo>
                              <a:pt x="1658" y="133"/>
                            </a:lnTo>
                            <a:lnTo>
                              <a:pt x="1658" y="1"/>
                            </a:ln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" name="Google Shape;27;p3"/>
                      <p:cNvSpPr/>
                      <p:nvPr/>
                    </p:nvSpPr>
                    <p:spPr>
                      <a:xfrm>
                        <a:off x="-683149" y="2556962"/>
                        <a:ext cx="94071" cy="940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64" h="664" extrusionOk="0">
                            <a:moveTo>
                              <a:pt x="332" y="133"/>
                            </a:moveTo>
                            <a:cubicBezTo>
                              <a:pt x="441" y="133"/>
                              <a:pt x="531" y="223"/>
                              <a:pt x="531" y="332"/>
                            </a:cubicBezTo>
                            <a:cubicBezTo>
                              <a:pt x="531" y="441"/>
                              <a:pt x="441" y="531"/>
                              <a:pt x="332" y="531"/>
                            </a:cubicBezTo>
                            <a:cubicBezTo>
                              <a:pt x="223" y="531"/>
                              <a:pt x="133" y="441"/>
                              <a:pt x="133" y="332"/>
                            </a:cubicBezTo>
                            <a:cubicBezTo>
                              <a:pt x="133" y="223"/>
                              <a:pt x="223" y="133"/>
                              <a:pt x="332" y="133"/>
                            </a:cubicBezTo>
                            <a:close/>
                            <a:moveTo>
                              <a:pt x="332" y="0"/>
                            </a:moveTo>
                            <a:cubicBezTo>
                              <a:pt x="149" y="0"/>
                              <a:pt x="1" y="149"/>
                              <a:pt x="1" y="332"/>
                            </a:cubicBezTo>
                            <a:cubicBezTo>
                              <a:pt x="1" y="515"/>
                              <a:pt x="149" y="663"/>
                              <a:pt x="332" y="663"/>
                            </a:cubicBezTo>
                            <a:cubicBezTo>
                              <a:pt x="515" y="663"/>
                              <a:pt x="663" y="515"/>
                              <a:pt x="663" y="332"/>
                            </a:cubicBezTo>
                            <a:cubicBezTo>
                              <a:pt x="663" y="149"/>
                              <a:pt x="515" y="0"/>
                              <a:pt x="332" y="0"/>
                            </a:cubicBez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8" name="Google Shape;28;p3"/>
                    <p:cNvGrpSpPr/>
                    <p:nvPr/>
                  </p:nvGrpSpPr>
                  <p:grpSpPr>
                    <a:xfrm>
                      <a:off x="202067" y="1173594"/>
                      <a:ext cx="313380" cy="94071"/>
                      <a:chOff x="-902458" y="2739294"/>
                      <a:chExt cx="313380" cy="94071"/>
                    </a:xfrm>
                  </p:grpSpPr>
                  <p:sp>
                    <p:nvSpPr>
                      <p:cNvPr id="29" name="Google Shape;29;p3"/>
                      <p:cNvSpPr/>
                      <p:nvPr/>
                    </p:nvSpPr>
                    <p:spPr>
                      <a:xfrm>
                        <a:off x="-683149" y="2739294"/>
                        <a:ext cx="94071" cy="940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64" h="664" extrusionOk="0">
                            <a:moveTo>
                              <a:pt x="332" y="133"/>
                            </a:moveTo>
                            <a:cubicBezTo>
                              <a:pt x="441" y="133"/>
                              <a:pt x="531" y="223"/>
                              <a:pt x="531" y="332"/>
                            </a:cubicBezTo>
                            <a:cubicBezTo>
                              <a:pt x="531" y="441"/>
                              <a:pt x="441" y="527"/>
                              <a:pt x="332" y="527"/>
                            </a:cubicBezTo>
                            <a:cubicBezTo>
                              <a:pt x="223" y="527"/>
                              <a:pt x="133" y="441"/>
                              <a:pt x="133" y="332"/>
                            </a:cubicBezTo>
                            <a:cubicBezTo>
                              <a:pt x="133" y="223"/>
                              <a:pt x="223" y="133"/>
                              <a:pt x="332" y="133"/>
                            </a:cubicBezTo>
                            <a:close/>
                            <a:moveTo>
                              <a:pt x="332" y="0"/>
                            </a:moveTo>
                            <a:cubicBezTo>
                              <a:pt x="149" y="0"/>
                              <a:pt x="1" y="148"/>
                              <a:pt x="1" y="332"/>
                            </a:cubicBezTo>
                            <a:cubicBezTo>
                              <a:pt x="1" y="515"/>
                              <a:pt x="149" y="663"/>
                              <a:pt x="332" y="663"/>
                            </a:cubicBezTo>
                            <a:cubicBezTo>
                              <a:pt x="515" y="663"/>
                              <a:pt x="663" y="515"/>
                              <a:pt x="663" y="332"/>
                            </a:cubicBezTo>
                            <a:cubicBezTo>
                              <a:pt x="663" y="148"/>
                              <a:pt x="515" y="0"/>
                              <a:pt x="332" y="0"/>
                            </a:cubicBez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" name="Google Shape;30;p3"/>
                      <p:cNvSpPr/>
                      <p:nvPr/>
                    </p:nvSpPr>
                    <p:spPr>
                      <a:xfrm>
                        <a:off x="-902458" y="2776838"/>
                        <a:ext cx="231635" cy="189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35" h="134" extrusionOk="0">
                            <a:moveTo>
                              <a:pt x="0" y="0"/>
                            </a:moveTo>
                            <a:lnTo>
                              <a:pt x="0" y="133"/>
                            </a:lnTo>
                            <a:lnTo>
                              <a:pt x="1634" y="133"/>
                            </a:lnTo>
                            <a:lnTo>
                              <a:pt x="1634" y="0"/>
                            </a:ln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1" name="Google Shape;31;p3"/>
                    <p:cNvGrpSpPr/>
                    <p:nvPr/>
                  </p:nvGrpSpPr>
                  <p:grpSpPr>
                    <a:xfrm>
                      <a:off x="194275" y="616680"/>
                      <a:ext cx="316780" cy="94071"/>
                      <a:chOff x="-910250" y="2182380"/>
                      <a:chExt cx="316780" cy="94071"/>
                    </a:xfrm>
                  </p:grpSpPr>
                  <p:sp>
                    <p:nvSpPr>
                      <p:cNvPr id="32" name="Google Shape;32;p3"/>
                      <p:cNvSpPr/>
                      <p:nvPr/>
                    </p:nvSpPr>
                    <p:spPr>
                      <a:xfrm>
                        <a:off x="-910250" y="2219923"/>
                        <a:ext cx="235035" cy="189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59" h="134" extrusionOk="0">
                            <a:moveTo>
                              <a:pt x="1" y="1"/>
                            </a:moveTo>
                            <a:lnTo>
                              <a:pt x="1" y="133"/>
                            </a:lnTo>
                            <a:lnTo>
                              <a:pt x="1658" y="133"/>
                            </a:lnTo>
                            <a:lnTo>
                              <a:pt x="1658" y="1"/>
                            </a:ln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" name="Google Shape;33;p3"/>
                      <p:cNvSpPr/>
                      <p:nvPr/>
                    </p:nvSpPr>
                    <p:spPr>
                      <a:xfrm>
                        <a:off x="-688108" y="2182380"/>
                        <a:ext cx="94637" cy="940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68" h="664" extrusionOk="0">
                            <a:moveTo>
                              <a:pt x="332" y="137"/>
                            </a:moveTo>
                            <a:cubicBezTo>
                              <a:pt x="445" y="137"/>
                              <a:pt x="531" y="223"/>
                              <a:pt x="531" y="332"/>
                            </a:cubicBezTo>
                            <a:cubicBezTo>
                              <a:pt x="531" y="441"/>
                              <a:pt x="445" y="531"/>
                              <a:pt x="332" y="531"/>
                            </a:cubicBezTo>
                            <a:cubicBezTo>
                              <a:pt x="223" y="531"/>
                              <a:pt x="137" y="441"/>
                              <a:pt x="137" y="332"/>
                            </a:cubicBezTo>
                            <a:cubicBezTo>
                              <a:pt x="137" y="223"/>
                              <a:pt x="227" y="137"/>
                              <a:pt x="332" y="137"/>
                            </a:cubicBezTo>
                            <a:close/>
                            <a:moveTo>
                              <a:pt x="332" y="1"/>
                            </a:moveTo>
                            <a:cubicBezTo>
                              <a:pt x="149" y="1"/>
                              <a:pt x="0" y="149"/>
                              <a:pt x="0" y="332"/>
                            </a:cubicBezTo>
                            <a:cubicBezTo>
                              <a:pt x="0" y="515"/>
                              <a:pt x="153" y="663"/>
                              <a:pt x="332" y="663"/>
                            </a:cubicBezTo>
                            <a:cubicBezTo>
                              <a:pt x="519" y="663"/>
                              <a:pt x="667" y="515"/>
                              <a:pt x="667" y="332"/>
                            </a:cubicBezTo>
                            <a:cubicBezTo>
                              <a:pt x="667" y="149"/>
                              <a:pt x="519" y="1"/>
                              <a:pt x="332" y="1"/>
                            </a:cubicBez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4" name="Google Shape;34;p3"/>
                    <p:cNvGrpSpPr/>
                    <p:nvPr/>
                  </p:nvGrpSpPr>
                  <p:grpSpPr>
                    <a:xfrm>
                      <a:off x="197675" y="799012"/>
                      <a:ext cx="313380" cy="94071"/>
                      <a:chOff x="-906850" y="2364712"/>
                      <a:chExt cx="313380" cy="94071"/>
                    </a:xfrm>
                  </p:grpSpPr>
                  <p:sp>
                    <p:nvSpPr>
                      <p:cNvPr id="35" name="Google Shape;35;p3"/>
                      <p:cNvSpPr/>
                      <p:nvPr/>
                    </p:nvSpPr>
                    <p:spPr>
                      <a:xfrm>
                        <a:off x="-688108" y="2364712"/>
                        <a:ext cx="94637" cy="940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68" h="664" extrusionOk="0">
                            <a:moveTo>
                              <a:pt x="332" y="133"/>
                            </a:moveTo>
                            <a:cubicBezTo>
                              <a:pt x="445" y="133"/>
                              <a:pt x="531" y="223"/>
                              <a:pt x="531" y="332"/>
                            </a:cubicBezTo>
                            <a:cubicBezTo>
                              <a:pt x="531" y="441"/>
                              <a:pt x="445" y="531"/>
                              <a:pt x="332" y="531"/>
                            </a:cubicBezTo>
                            <a:cubicBezTo>
                              <a:pt x="223" y="531"/>
                              <a:pt x="137" y="441"/>
                              <a:pt x="137" y="332"/>
                            </a:cubicBezTo>
                            <a:cubicBezTo>
                              <a:pt x="137" y="223"/>
                              <a:pt x="227" y="133"/>
                              <a:pt x="332" y="133"/>
                            </a:cubicBezTo>
                            <a:close/>
                            <a:moveTo>
                              <a:pt x="332" y="0"/>
                            </a:moveTo>
                            <a:cubicBezTo>
                              <a:pt x="149" y="0"/>
                              <a:pt x="0" y="149"/>
                              <a:pt x="0" y="332"/>
                            </a:cubicBezTo>
                            <a:cubicBezTo>
                              <a:pt x="0" y="515"/>
                              <a:pt x="153" y="663"/>
                              <a:pt x="332" y="663"/>
                            </a:cubicBezTo>
                            <a:cubicBezTo>
                              <a:pt x="519" y="663"/>
                              <a:pt x="667" y="515"/>
                              <a:pt x="667" y="332"/>
                            </a:cubicBezTo>
                            <a:cubicBezTo>
                              <a:pt x="667" y="149"/>
                              <a:pt x="519" y="0"/>
                              <a:pt x="332" y="0"/>
                            </a:cubicBez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" name="Google Shape;36;p3"/>
                      <p:cNvSpPr/>
                      <p:nvPr/>
                    </p:nvSpPr>
                    <p:spPr>
                      <a:xfrm>
                        <a:off x="-906850" y="2402256"/>
                        <a:ext cx="231635" cy="189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35" h="134" extrusionOk="0">
                            <a:moveTo>
                              <a:pt x="0" y="1"/>
                            </a:moveTo>
                            <a:lnTo>
                              <a:pt x="0" y="133"/>
                            </a:lnTo>
                            <a:lnTo>
                              <a:pt x="1634" y="133"/>
                            </a:lnTo>
                            <a:lnTo>
                              <a:pt x="1634" y="1"/>
                            </a:lnTo>
                            <a:close/>
                          </a:path>
                        </a:pathLst>
                      </a:custGeom>
                      <a:solidFill>
                        <a:srgbClr val="7AFF7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1" name="Google Shape;21;p3"/>
                  <p:cNvSpPr/>
                  <p:nvPr/>
                </p:nvSpPr>
                <p:spPr>
                  <a:xfrm flipH="1">
                    <a:off x="8477914" y="238450"/>
                    <a:ext cx="468000" cy="450000"/>
                  </a:xfrm>
                  <a:prstGeom prst="arc">
                    <a:avLst>
                      <a:gd name="adj1" fmla="val 10687769"/>
                      <a:gd name="adj2" fmla="val 16478511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37" name="Google Shape;37;p3"/>
                  <p:cNvCxnSpPr>
                    <a:stCxn id="21" idx="0"/>
                    <a:endCxn id="18" idx="2"/>
                  </p:cNvCxnSpPr>
                  <p:nvPr/>
                </p:nvCxnSpPr>
                <p:spPr>
                  <a:xfrm>
                    <a:off x="8945780" y="471088"/>
                    <a:ext cx="0" cy="420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8" name="Google Shape;18;p3"/>
                <p:cNvSpPr/>
                <p:nvPr/>
              </p:nvSpPr>
              <p:spPr>
                <a:xfrm flipH="1">
                  <a:off x="8477927" y="4455050"/>
                  <a:ext cx="468000" cy="450000"/>
                </a:xfrm>
                <a:prstGeom prst="arc">
                  <a:avLst>
                    <a:gd name="adj1" fmla="val 5559232"/>
                    <a:gd name="adj2" fmla="val 10832266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728350" y="539500"/>
            <a:ext cx="2787000" cy="406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4408312" y="2637679"/>
            <a:ext cx="2505600" cy="16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1200438" y="2637679"/>
            <a:ext cx="2505600" cy="16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1200450" y="2282027"/>
            <a:ext cx="25056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4408311" y="2282027"/>
            <a:ext cx="25056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194275" y="238450"/>
            <a:ext cx="8769307" cy="4666585"/>
            <a:chOff x="194275" y="238450"/>
            <a:chExt cx="8769307" cy="4666585"/>
          </a:xfrm>
        </p:grpSpPr>
        <p:grpSp>
          <p:nvGrpSpPr>
            <p:cNvPr id="72" name="Google Shape;72;p5"/>
            <p:cNvGrpSpPr/>
            <p:nvPr/>
          </p:nvGrpSpPr>
          <p:grpSpPr>
            <a:xfrm>
              <a:off x="460093" y="2232572"/>
              <a:ext cx="506269" cy="796877"/>
              <a:chOff x="-2134757" y="1014559"/>
              <a:chExt cx="506269" cy="796877"/>
            </a:xfrm>
          </p:grpSpPr>
          <p:sp>
            <p:nvSpPr>
              <p:cNvPr id="73" name="Google Shape;73;p5"/>
              <p:cNvSpPr/>
              <p:nvPr/>
            </p:nvSpPr>
            <p:spPr>
              <a:xfrm rot="5400000">
                <a:off x="-1720646" y="1719279"/>
                <a:ext cx="9255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4" extrusionOk="0">
                    <a:moveTo>
                      <a:pt x="290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90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90" y="121"/>
                    </a:cubicBezTo>
                    <a:close/>
                    <a:moveTo>
                      <a:pt x="290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90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5400000">
                <a:off x="-1931258" y="1372631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6" y="2672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5400000">
                <a:off x="-1720566" y="1540321"/>
                <a:ext cx="9239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4" extrusionOk="0">
                    <a:moveTo>
                      <a:pt x="289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89" y="121"/>
                    </a:cubicBezTo>
                    <a:close/>
                    <a:moveTo>
                      <a:pt x="289" y="1"/>
                    </a:moveTo>
                    <a:cubicBezTo>
                      <a:pt x="129" y="1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9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rot="5400000">
                <a:off x="-1930939" y="1197270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 rot="5400000">
                <a:off x="-1720326" y="1364881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6"/>
                      <a:pt x="196" y="121"/>
                      <a:pt x="286" y="12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6" y="574"/>
                      <a:pt x="574" y="445"/>
                      <a:pt x="574" y="289"/>
                    </a:cubicBezTo>
                    <a:cubicBezTo>
                      <a:pt x="574" y="129"/>
                      <a:pt x="446" y="1"/>
                      <a:pt x="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rot="5400000">
                <a:off x="-1930939" y="1022069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rot="5400000">
                <a:off x="-1720246" y="1189120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 rot="5400000">
                <a:off x="-1932537" y="1549750"/>
                <a:ext cx="19502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2" extrusionOk="0">
                    <a:moveTo>
                      <a:pt x="1" y="0"/>
                    </a:moveTo>
                    <a:lnTo>
                      <a:pt x="1" y="2652"/>
                    </a:lnTo>
                    <a:lnTo>
                      <a:pt x="122" y="265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 rot="5400000">
                <a:off x="-1930939" y="846868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 rot="5400000">
                <a:off x="-1720246" y="1014558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>
              <a:off x="194275" y="238450"/>
              <a:ext cx="8769307" cy="4666585"/>
              <a:chOff x="195360" y="238450"/>
              <a:chExt cx="9330043" cy="4666585"/>
            </a:xfrm>
          </p:grpSpPr>
          <p:cxnSp>
            <p:nvCxnSpPr>
              <p:cNvPr id="84" name="Google Shape;84;p5"/>
              <p:cNvCxnSpPr>
                <a:endCxn id="85" idx="4"/>
              </p:cNvCxnSpPr>
              <p:nvPr/>
            </p:nvCxnSpPr>
            <p:spPr>
              <a:xfrm flipH="1">
                <a:off x="475603" y="4904135"/>
                <a:ext cx="9049800" cy="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6" name="Google Shape;86;p5"/>
              <p:cNvGrpSpPr/>
              <p:nvPr/>
            </p:nvGrpSpPr>
            <p:grpSpPr>
              <a:xfrm>
                <a:off x="195360" y="238450"/>
                <a:ext cx="7320444" cy="4403185"/>
                <a:chOff x="195360" y="238450"/>
                <a:chExt cx="7320444" cy="4403185"/>
              </a:xfrm>
            </p:grpSpPr>
            <p:cxnSp>
              <p:nvCxnSpPr>
                <p:cNvPr id="87" name="Google Shape;87;p5"/>
                <p:cNvCxnSpPr>
                  <a:stCxn id="85" idx="6"/>
                  <a:endCxn id="88" idx="2"/>
                </p:cNvCxnSpPr>
                <p:nvPr/>
              </p:nvCxnSpPr>
              <p:spPr>
                <a:xfrm rot="10800000" flipH="1">
                  <a:off x="195360" y="465635"/>
                  <a:ext cx="2700" cy="417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9" name="Google Shape;89;p5"/>
                <p:cNvGrpSpPr/>
                <p:nvPr/>
              </p:nvGrpSpPr>
              <p:grpSpPr>
                <a:xfrm>
                  <a:off x="198188" y="238450"/>
                  <a:ext cx="7317616" cy="450000"/>
                  <a:chOff x="198188" y="238450"/>
                  <a:chExt cx="7317616" cy="450000"/>
                </a:xfrm>
              </p:grpSpPr>
              <p:cxnSp>
                <p:nvCxnSpPr>
                  <p:cNvPr id="90" name="Google Shape;90;p5"/>
                  <p:cNvCxnSpPr>
                    <a:endCxn id="88" idx="0"/>
                  </p:cNvCxnSpPr>
                  <p:nvPr/>
                </p:nvCxnSpPr>
                <p:spPr>
                  <a:xfrm rot="10800000">
                    <a:off x="421104" y="238703"/>
                    <a:ext cx="70947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8" name="Google Shape;88;p5"/>
                  <p:cNvSpPr/>
                  <p:nvPr/>
                </p:nvSpPr>
                <p:spPr>
                  <a:xfrm rot="10800000" flipH="1">
                    <a:off x="198188" y="238450"/>
                    <a:ext cx="468000" cy="450000"/>
                  </a:xfrm>
                  <a:prstGeom prst="arc">
                    <a:avLst>
                      <a:gd name="adj1" fmla="val 5559232"/>
                      <a:gd name="adj2" fmla="val 10832266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5" name="Google Shape;85;p5"/>
            <p:cNvSpPr/>
            <p:nvPr/>
          </p:nvSpPr>
          <p:spPr>
            <a:xfrm flipH="1">
              <a:off x="194275" y="4378235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91;p5"/>
            <p:cNvCxnSpPr/>
            <p:nvPr/>
          </p:nvCxnSpPr>
          <p:spPr>
            <a:xfrm>
              <a:off x="455037" y="243425"/>
              <a:ext cx="2700" cy="4446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75" y="-13875"/>
            <a:ext cx="9193349" cy="51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194313" y="234600"/>
            <a:ext cx="8763300" cy="4670435"/>
            <a:chOff x="194313" y="234600"/>
            <a:chExt cx="8763300" cy="4670435"/>
          </a:xfrm>
        </p:grpSpPr>
        <p:grpSp>
          <p:nvGrpSpPr>
            <p:cNvPr id="96" name="Google Shape;96;p6"/>
            <p:cNvGrpSpPr/>
            <p:nvPr/>
          </p:nvGrpSpPr>
          <p:grpSpPr>
            <a:xfrm flipH="1">
              <a:off x="194313" y="238450"/>
              <a:ext cx="8763300" cy="4666585"/>
              <a:chOff x="195531" y="238450"/>
              <a:chExt cx="8763300" cy="4666585"/>
            </a:xfrm>
          </p:grpSpPr>
          <p:cxnSp>
            <p:nvCxnSpPr>
              <p:cNvPr id="97" name="Google Shape;97;p6"/>
              <p:cNvCxnSpPr>
                <a:endCxn id="98" idx="4"/>
              </p:cNvCxnSpPr>
              <p:nvPr/>
            </p:nvCxnSpPr>
            <p:spPr>
              <a:xfrm flipH="1">
                <a:off x="458931" y="4904435"/>
                <a:ext cx="84999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9" name="Google Shape;99;p6"/>
              <p:cNvGrpSpPr/>
              <p:nvPr/>
            </p:nvGrpSpPr>
            <p:grpSpPr>
              <a:xfrm>
                <a:off x="195531" y="238450"/>
                <a:ext cx="6868838" cy="4403185"/>
                <a:chOff x="195531" y="238450"/>
                <a:chExt cx="6868838" cy="4403185"/>
              </a:xfrm>
            </p:grpSpPr>
            <p:cxnSp>
              <p:nvCxnSpPr>
                <p:cNvPr id="100" name="Google Shape;100;p6"/>
                <p:cNvCxnSpPr>
                  <a:stCxn id="98" idx="6"/>
                  <a:endCxn id="101" idx="2"/>
                </p:cNvCxnSpPr>
                <p:nvPr/>
              </p:nvCxnSpPr>
              <p:spPr>
                <a:xfrm rot="10800000" flipH="1">
                  <a:off x="195531" y="465635"/>
                  <a:ext cx="2700" cy="417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02" name="Google Shape;102;p6"/>
                <p:cNvGrpSpPr/>
                <p:nvPr/>
              </p:nvGrpSpPr>
              <p:grpSpPr>
                <a:xfrm>
                  <a:off x="198188" y="238450"/>
                  <a:ext cx="6866181" cy="450000"/>
                  <a:chOff x="198188" y="238450"/>
                  <a:chExt cx="6866181" cy="450000"/>
                </a:xfrm>
              </p:grpSpPr>
              <p:cxnSp>
                <p:nvCxnSpPr>
                  <p:cNvPr id="103" name="Google Shape;103;p6"/>
                  <p:cNvCxnSpPr>
                    <a:endCxn id="101" idx="0"/>
                  </p:cNvCxnSpPr>
                  <p:nvPr/>
                </p:nvCxnSpPr>
                <p:spPr>
                  <a:xfrm rot="10800000">
                    <a:off x="421769" y="238673"/>
                    <a:ext cx="66426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01" name="Google Shape;101;p6"/>
                  <p:cNvSpPr/>
                  <p:nvPr/>
                </p:nvSpPr>
                <p:spPr>
                  <a:xfrm rot="10800000" flipH="1">
                    <a:off x="198188" y="238450"/>
                    <a:ext cx="468000" cy="450000"/>
                  </a:xfrm>
                  <a:prstGeom prst="arc">
                    <a:avLst>
                      <a:gd name="adj1" fmla="val 5559232"/>
                      <a:gd name="adj2" fmla="val 10832266"/>
                    </a:avLst>
                  </a:prstGeom>
                  <a:noFill/>
                  <a:ln w="19050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cxnSp>
          <p:nvCxnSpPr>
            <p:cNvPr id="104" name="Google Shape;104;p6"/>
            <p:cNvCxnSpPr/>
            <p:nvPr/>
          </p:nvCxnSpPr>
          <p:spPr>
            <a:xfrm flipH="1">
              <a:off x="8694150" y="243425"/>
              <a:ext cx="2700" cy="4446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105" name="Google Shape;105;p6"/>
            <p:cNvGrpSpPr/>
            <p:nvPr/>
          </p:nvGrpSpPr>
          <p:grpSpPr>
            <a:xfrm rot="-5400000" flipH="1">
              <a:off x="7685197" y="69693"/>
              <a:ext cx="321172" cy="650985"/>
              <a:chOff x="194275" y="3875835"/>
              <a:chExt cx="321172" cy="650985"/>
            </a:xfrm>
          </p:grpSpPr>
          <p:grpSp>
            <p:nvGrpSpPr>
              <p:cNvPr id="106" name="Google Shape;106;p6"/>
              <p:cNvGrpSpPr/>
              <p:nvPr/>
            </p:nvGrpSpPr>
            <p:grpSpPr>
              <a:xfrm rot="10800000" flipH="1">
                <a:off x="198667" y="4058168"/>
                <a:ext cx="316780" cy="94071"/>
                <a:chOff x="-905858" y="2556962"/>
                <a:chExt cx="316780" cy="94071"/>
              </a:xfrm>
            </p:grpSpPr>
            <p:sp>
              <p:nvSpPr>
                <p:cNvPr id="107" name="Google Shape;107;p6"/>
                <p:cNvSpPr/>
                <p:nvPr/>
              </p:nvSpPr>
              <p:spPr>
                <a:xfrm>
                  <a:off x="-905858" y="2594505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-683149" y="2556962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31"/>
                        <a:pt x="332" y="531"/>
                      </a:cubicBezTo>
                      <a:cubicBezTo>
                        <a:pt x="223" y="531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9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9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6"/>
              <p:cNvGrpSpPr/>
              <p:nvPr/>
            </p:nvGrpSpPr>
            <p:grpSpPr>
              <a:xfrm rot="10800000" flipH="1">
                <a:off x="202067" y="3875835"/>
                <a:ext cx="313380" cy="94071"/>
                <a:chOff x="-902458" y="2739294"/>
                <a:chExt cx="313380" cy="94071"/>
              </a:xfrm>
            </p:grpSpPr>
            <p:sp>
              <p:nvSpPr>
                <p:cNvPr id="110" name="Google Shape;110;p6"/>
                <p:cNvSpPr/>
                <p:nvPr/>
              </p:nvSpPr>
              <p:spPr>
                <a:xfrm>
                  <a:off x="-683149" y="2739294"/>
                  <a:ext cx="94071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664" extrusionOk="0">
                      <a:moveTo>
                        <a:pt x="332" y="133"/>
                      </a:moveTo>
                      <a:cubicBezTo>
                        <a:pt x="441" y="133"/>
                        <a:pt x="531" y="223"/>
                        <a:pt x="531" y="332"/>
                      </a:cubicBezTo>
                      <a:cubicBezTo>
                        <a:pt x="531" y="441"/>
                        <a:pt x="441" y="527"/>
                        <a:pt x="332" y="527"/>
                      </a:cubicBezTo>
                      <a:cubicBezTo>
                        <a:pt x="223" y="527"/>
                        <a:pt x="133" y="441"/>
                        <a:pt x="133" y="332"/>
                      </a:cubicBezTo>
                      <a:cubicBezTo>
                        <a:pt x="133" y="223"/>
                        <a:pt x="223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1" y="148"/>
                        <a:pt x="1" y="332"/>
                      </a:cubicBezTo>
                      <a:cubicBezTo>
                        <a:pt x="1" y="515"/>
                        <a:pt x="149" y="663"/>
                        <a:pt x="332" y="663"/>
                      </a:cubicBezTo>
                      <a:cubicBezTo>
                        <a:pt x="515" y="663"/>
                        <a:pt x="663" y="515"/>
                        <a:pt x="663" y="332"/>
                      </a:cubicBezTo>
                      <a:cubicBezTo>
                        <a:pt x="663" y="148"/>
                        <a:pt x="515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-902458" y="2776838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0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6"/>
              <p:cNvGrpSpPr/>
              <p:nvPr/>
            </p:nvGrpSpPr>
            <p:grpSpPr>
              <a:xfrm rot="10800000" flipH="1">
                <a:off x="194275" y="4432750"/>
                <a:ext cx="316780" cy="94071"/>
                <a:chOff x="-910250" y="2182380"/>
                <a:chExt cx="316780" cy="94071"/>
              </a:xfrm>
            </p:grpSpPr>
            <p:sp>
              <p:nvSpPr>
                <p:cNvPr id="113" name="Google Shape;113;p6"/>
                <p:cNvSpPr/>
                <p:nvPr/>
              </p:nvSpPr>
              <p:spPr>
                <a:xfrm>
                  <a:off x="-910250" y="2219923"/>
                  <a:ext cx="2350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34" extrusionOk="0">
                      <a:moveTo>
                        <a:pt x="1" y="1"/>
                      </a:moveTo>
                      <a:lnTo>
                        <a:pt x="1" y="133"/>
                      </a:lnTo>
                      <a:lnTo>
                        <a:pt x="1658" y="133"/>
                      </a:lnTo>
                      <a:lnTo>
                        <a:pt x="16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6"/>
                <p:cNvSpPr/>
                <p:nvPr/>
              </p:nvSpPr>
              <p:spPr>
                <a:xfrm>
                  <a:off x="-688108" y="2182380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7"/>
                      </a:moveTo>
                      <a:cubicBezTo>
                        <a:pt x="445" y="137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7"/>
                        <a:pt x="332" y="137"/>
                      </a:cubicBezTo>
                      <a:close/>
                      <a:moveTo>
                        <a:pt x="332" y="1"/>
                      </a:moveTo>
                      <a:cubicBezTo>
                        <a:pt x="149" y="1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6"/>
              <p:cNvGrpSpPr/>
              <p:nvPr/>
            </p:nvGrpSpPr>
            <p:grpSpPr>
              <a:xfrm rot="10800000" flipH="1">
                <a:off x="197675" y="4250417"/>
                <a:ext cx="313380" cy="94071"/>
                <a:chOff x="-906850" y="2364712"/>
                <a:chExt cx="313380" cy="94071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>
                  <a:off x="-688108" y="2364712"/>
                  <a:ext cx="94637" cy="9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4" extrusionOk="0">
                      <a:moveTo>
                        <a:pt x="332" y="133"/>
                      </a:moveTo>
                      <a:cubicBezTo>
                        <a:pt x="445" y="133"/>
                        <a:pt x="531" y="223"/>
                        <a:pt x="531" y="332"/>
                      </a:cubicBezTo>
                      <a:cubicBezTo>
                        <a:pt x="531" y="441"/>
                        <a:pt x="445" y="531"/>
                        <a:pt x="332" y="531"/>
                      </a:cubicBezTo>
                      <a:cubicBezTo>
                        <a:pt x="223" y="531"/>
                        <a:pt x="137" y="441"/>
                        <a:pt x="137" y="332"/>
                      </a:cubicBezTo>
                      <a:cubicBezTo>
                        <a:pt x="137" y="223"/>
                        <a:pt x="227" y="133"/>
                        <a:pt x="332" y="133"/>
                      </a:cubicBezTo>
                      <a:close/>
                      <a:moveTo>
                        <a:pt x="332" y="0"/>
                      </a:moveTo>
                      <a:cubicBezTo>
                        <a:pt x="149" y="0"/>
                        <a:pt x="0" y="149"/>
                        <a:pt x="0" y="332"/>
                      </a:cubicBezTo>
                      <a:cubicBezTo>
                        <a:pt x="0" y="515"/>
                        <a:pt x="153" y="663"/>
                        <a:pt x="332" y="663"/>
                      </a:cubicBezTo>
                      <a:cubicBezTo>
                        <a:pt x="519" y="663"/>
                        <a:pt x="667" y="515"/>
                        <a:pt x="667" y="332"/>
                      </a:cubicBezTo>
                      <a:cubicBezTo>
                        <a:pt x="667" y="149"/>
                        <a:pt x="519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>
                  <a:off x="-906850" y="2402256"/>
                  <a:ext cx="231635" cy="1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34" extrusionOk="0">
                      <a:moveTo>
                        <a:pt x="0" y="1"/>
                      </a:moveTo>
                      <a:lnTo>
                        <a:pt x="0" y="133"/>
                      </a:lnTo>
                      <a:lnTo>
                        <a:pt x="1634" y="133"/>
                      </a:lnTo>
                      <a:lnTo>
                        <a:pt x="1634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8" name="Google Shape;98;p6"/>
            <p:cNvSpPr/>
            <p:nvPr/>
          </p:nvSpPr>
          <p:spPr>
            <a:xfrm>
              <a:off x="8430813" y="4378235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1579200" y="1307100"/>
            <a:ext cx="5985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9750" y="0"/>
            <a:ext cx="9223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0425"/>
            <a:ext cx="6576000" cy="8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8" name="Google Shape;158;p11"/>
          <p:cNvSpPr txBox="1">
            <a:spLocks noGrp="1"/>
          </p:cNvSpPr>
          <p:nvPr>
            <p:ph type="subTitle" idx="1"/>
          </p:nvPr>
        </p:nvSpPr>
        <p:spPr>
          <a:xfrm>
            <a:off x="1284000" y="2681375"/>
            <a:ext cx="65760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9" name="Google Shape;159;p11"/>
          <p:cNvGrpSpPr/>
          <p:nvPr/>
        </p:nvGrpSpPr>
        <p:grpSpPr>
          <a:xfrm>
            <a:off x="194419" y="239133"/>
            <a:ext cx="8765100" cy="4666209"/>
            <a:chOff x="194419" y="239133"/>
            <a:chExt cx="8765100" cy="4666209"/>
          </a:xfrm>
        </p:grpSpPr>
        <p:cxnSp>
          <p:nvCxnSpPr>
            <p:cNvPr id="160" name="Google Shape;160;p11"/>
            <p:cNvCxnSpPr>
              <a:endCxn id="161" idx="6"/>
            </p:cNvCxnSpPr>
            <p:nvPr/>
          </p:nvCxnSpPr>
          <p:spPr>
            <a:xfrm>
              <a:off x="8945119" y="471042"/>
              <a:ext cx="14400" cy="4170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1"/>
            <p:cNvCxnSpPr>
              <a:endCxn id="161" idx="4"/>
            </p:cNvCxnSpPr>
            <p:nvPr/>
          </p:nvCxnSpPr>
          <p:spPr>
            <a:xfrm>
              <a:off x="194419" y="4904742"/>
              <a:ext cx="8501700" cy="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" name="Google Shape;163;p11"/>
            <p:cNvGrpSpPr/>
            <p:nvPr/>
          </p:nvGrpSpPr>
          <p:grpSpPr>
            <a:xfrm flipH="1">
              <a:off x="8178496" y="2240032"/>
              <a:ext cx="506269" cy="796877"/>
              <a:chOff x="-2134757" y="1014559"/>
              <a:chExt cx="506269" cy="796877"/>
            </a:xfrm>
          </p:grpSpPr>
          <p:sp>
            <p:nvSpPr>
              <p:cNvPr id="164" name="Google Shape;164;p11"/>
              <p:cNvSpPr/>
              <p:nvPr/>
            </p:nvSpPr>
            <p:spPr>
              <a:xfrm rot="5400000">
                <a:off x="-1720646" y="1719279"/>
                <a:ext cx="9255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4" extrusionOk="0">
                    <a:moveTo>
                      <a:pt x="290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90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90" y="121"/>
                    </a:cubicBezTo>
                    <a:close/>
                    <a:moveTo>
                      <a:pt x="290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90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rot="5400000">
                <a:off x="-1931258" y="1372631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6" y="2672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rot="5400000">
                <a:off x="-1720566" y="1540321"/>
                <a:ext cx="9239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4" extrusionOk="0">
                    <a:moveTo>
                      <a:pt x="289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89" y="121"/>
                    </a:cubicBezTo>
                    <a:close/>
                    <a:moveTo>
                      <a:pt x="289" y="1"/>
                    </a:moveTo>
                    <a:cubicBezTo>
                      <a:pt x="129" y="1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9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rot="5400000">
                <a:off x="-1930939" y="1197270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rot="5400000">
                <a:off x="-1720326" y="1364881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6"/>
                      <a:pt x="196" y="121"/>
                      <a:pt x="286" y="12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6" y="574"/>
                      <a:pt x="574" y="445"/>
                      <a:pt x="574" y="289"/>
                    </a:cubicBezTo>
                    <a:cubicBezTo>
                      <a:pt x="574" y="129"/>
                      <a:pt x="446" y="1"/>
                      <a:pt x="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rot="5400000">
                <a:off x="-1930939" y="1022069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rot="5400000">
                <a:off x="-1720246" y="1189120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rot="5400000">
                <a:off x="-1932537" y="1549750"/>
                <a:ext cx="19502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2" extrusionOk="0">
                    <a:moveTo>
                      <a:pt x="1" y="0"/>
                    </a:moveTo>
                    <a:lnTo>
                      <a:pt x="1" y="2652"/>
                    </a:lnTo>
                    <a:lnTo>
                      <a:pt x="122" y="265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rot="5400000">
                <a:off x="-1930939" y="846868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rot="5400000">
                <a:off x="-1720246" y="1014558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" name="Google Shape;161;p11"/>
            <p:cNvSpPr/>
            <p:nvPr/>
          </p:nvSpPr>
          <p:spPr>
            <a:xfrm>
              <a:off x="8432719" y="4378542"/>
              <a:ext cx="526800" cy="5268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11"/>
            <p:cNvCxnSpPr/>
            <p:nvPr/>
          </p:nvCxnSpPr>
          <p:spPr>
            <a:xfrm>
              <a:off x="8693131" y="239133"/>
              <a:ext cx="2100" cy="4447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Black"/>
              <a:buNone/>
              <a:defRPr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0BD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 txBox="1">
            <a:spLocks noGrp="1"/>
          </p:cNvSpPr>
          <p:nvPr>
            <p:ph type="ctrTitle"/>
          </p:nvPr>
        </p:nvSpPr>
        <p:spPr>
          <a:xfrm>
            <a:off x="3529125" y="1787646"/>
            <a:ext cx="6366325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An AI-Powered Assistant</a:t>
            </a:r>
            <a:endParaRPr sz="2800"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6" name="Google Shape;506;p27"/>
          <p:cNvGrpSpPr/>
          <p:nvPr/>
        </p:nvGrpSpPr>
        <p:grpSpPr>
          <a:xfrm>
            <a:off x="5157682" y="3378275"/>
            <a:ext cx="546233" cy="1515199"/>
            <a:chOff x="5157682" y="3378275"/>
            <a:chExt cx="546233" cy="1515199"/>
          </a:xfrm>
        </p:grpSpPr>
        <p:sp>
          <p:nvSpPr>
            <p:cNvPr id="507" name="Google Shape;507;p27"/>
            <p:cNvSpPr/>
            <p:nvPr/>
          </p:nvSpPr>
          <p:spPr>
            <a:xfrm rot="5400000">
              <a:off x="5216236" y="3582688"/>
              <a:ext cx="428978" cy="20150"/>
            </a:xfrm>
            <a:custGeom>
              <a:avLst/>
              <a:gdLst/>
              <a:ahLst/>
              <a:cxnLst/>
              <a:rect l="l" t="t" r="r" b="b"/>
              <a:pathLst>
                <a:path w="8171" h="126" extrusionOk="0">
                  <a:moveTo>
                    <a:pt x="1" y="1"/>
                  </a:moveTo>
                  <a:lnTo>
                    <a:pt x="1" y="125"/>
                  </a:lnTo>
                  <a:lnTo>
                    <a:pt x="8170" y="125"/>
                  </a:lnTo>
                  <a:lnTo>
                    <a:pt x="8170" y="1"/>
                  </a:lnTo>
                  <a:close/>
                </a:path>
              </a:pathLst>
            </a:custGeom>
            <a:solidFill>
              <a:srgbClr val="7AF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27"/>
            <p:cNvGrpSpPr/>
            <p:nvPr/>
          </p:nvGrpSpPr>
          <p:grpSpPr>
            <a:xfrm>
              <a:off x="5157682" y="3788025"/>
              <a:ext cx="546233" cy="1105449"/>
              <a:chOff x="5157682" y="4321425"/>
              <a:chExt cx="546233" cy="1105449"/>
            </a:xfrm>
          </p:grpSpPr>
          <p:sp>
            <p:nvSpPr>
              <p:cNvPr id="509" name="Google Shape;509;p27"/>
              <p:cNvSpPr/>
              <p:nvPr/>
            </p:nvSpPr>
            <p:spPr>
              <a:xfrm rot="5400000">
                <a:off x="5157686" y="4321421"/>
                <a:ext cx="546225" cy="546233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17" extrusionOk="0">
                    <a:moveTo>
                      <a:pt x="3296" y="122"/>
                    </a:moveTo>
                    <a:lnTo>
                      <a:pt x="3296" y="3296"/>
                    </a:lnTo>
                    <a:lnTo>
                      <a:pt x="122" y="3296"/>
                    </a:lnTo>
                    <a:lnTo>
                      <a:pt x="122" y="122"/>
                    </a:lnTo>
                    <a:close/>
                    <a:moveTo>
                      <a:pt x="59" y="1"/>
                    </a:moveTo>
                    <a:lnTo>
                      <a:pt x="1" y="59"/>
                    </a:lnTo>
                    <a:lnTo>
                      <a:pt x="1" y="3358"/>
                    </a:lnTo>
                    <a:lnTo>
                      <a:pt x="59" y="3417"/>
                    </a:lnTo>
                    <a:lnTo>
                      <a:pt x="3358" y="3417"/>
                    </a:lnTo>
                    <a:lnTo>
                      <a:pt x="3417" y="3358"/>
                    </a:lnTo>
                    <a:lnTo>
                      <a:pt x="3417" y="5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 rot="5400000">
                <a:off x="5267024" y="4609162"/>
                <a:ext cx="19502" cy="22955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436" extrusionOk="0">
                    <a:moveTo>
                      <a:pt x="1" y="1"/>
                    </a:moveTo>
                    <a:lnTo>
                      <a:pt x="1" y="1436"/>
                    </a:lnTo>
                    <a:lnTo>
                      <a:pt x="121" y="1436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 rot="5400000">
                <a:off x="5501376" y="4281299"/>
                <a:ext cx="19502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294" extrusionOk="0">
                    <a:moveTo>
                      <a:pt x="0" y="0"/>
                    </a:moveTo>
                    <a:lnTo>
                      <a:pt x="0" y="2293"/>
                    </a:lnTo>
                    <a:lnTo>
                      <a:pt x="121" y="2293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 rot="5400000">
                <a:off x="5340559" y="4410941"/>
                <a:ext cx="19502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294" extrusionOk="0">
                    <a:moveTo>
                      <a:pt x="0" y="0"/>
                    </a:moveTo>
                    <a:lnTo>
                      <a:pt x="0" y="2293"/>
                    </a:lnTo>
                    <a:lnTo>
                      <a:pt x="121" y="2293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 rot="5400000">
                <a:off x="5456537" y="4734410"/>
                <a:ext cx="227154" cy="19503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2" extrusionOk="0">
                    <a:moveTo>
                      <a:pt x="1" y="1"/>
                    </a:moveTo>
                    <a:lnTo>
                      <a:pt x="1" y="122"/>
                    </a:lnTo>
                    <a:lnTo>
                      <a:pt x="1420" y="12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 rot="5400000">
                <a:off x="5242407" y="4370181"/>
                <a:ext cx="97991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21" extrusionOk="0">
                    <a:moveTo>
                      <a:pt x="0" y="0"/>
                    </a:moveTo>
                    <a:lnTo>
                      <a:pt x="0" y="121"/>
                    </a:lnTo>
                    <a:lnTo>
                      <a:pt x="612" y="121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 rot="5400000">
                <a:off x="5099326" y="5085400"/>
                <a:ext cx="662799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26" extrusionOk="0">
                    <a:moveTo>
                      <a:pt x="0" y="1"/>
                    </a:moveTo>
                    <a:lnTo>
                      <a:pt x="0" y="125"/>
                    </a:lnTo>
                    <a:lnTo>
                      <a:pt x="1939" y="125"/>
                    </a:lnTo>
                    <a:lnTo>
                      <a:pt x="1939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 rot="5400000">
                <a:off x="5241768" y="4414939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1"/>
                    </a:moveTo>
                    <a:cubicBezTo>
                      <a:pt x="414" y="121"/>
                      <a:pt x="500" y="207"/>
                      <a:pt x="500" y="309"/>
                    </a:cubicBezTo>
                    <a:cubicBezTo>
                      <a:pt x="500" y="414"/>
                      <a:pt x="414" y="500"/>
                      <a:pt x="313" y="500"/>
                    </a:cubicBezTo>
                    <a:cubicBezTo>
                      <a:pt x="207" y="500"/>
                      <a:pt x="125" y="414"/>
                      <a:pt x="125" y="309"/>
                    </a:cubicBezTo>
                    <a:cubicBezTo>
                      <a:pt x="125" y="207"/>
                      <a:pt x="207" y="121"/>
                      <a:pt x="313" y="121"/>
                    </a:cubicBezTo>
                    <a:close/>
                    <a:moveTo>
                      <a:pt x="313" y="0"/>
                    </a:moveTo>
                    <a:cubicBezTo>
                      <a:pt x="141" y="0"/>
                      <a:pt x="1" y="141"/>
                      <a:pt x="1" y="309"/>
                    </a:cubicBezTo>
                    <a:cubicBezTo>
                      <a:pt x="1" y="480"/>
                      <a:pt x="141" y="620"/>
                      <a:pt x="313" y="620"/>
                    </a:cubicBezTo>
                    <a:cubicBezTo>
                      <a:pt x="484" y="620"/>
                      <a:pt x="621" y="480"/>
                      <a:pt x="621" y="309"/>
                    </a:cubicBezTo>
                    <a:cubicBezTo>
                      <a:pt x="621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 rot="5400000">
                <a:off x="5520399" y="4544582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1"/>
                    </a:moveTo>
                    <a:cubicBezTo>
                      <a:pt x="414" y="121"/>
                      <a:pt x="500" y="207"/>
                      <a:pt x="500" y="312"/>
                    </a:cubicBezTo>
                    <a:cubicBezTo>
                      <a:pt x="500" y="414"/>
                      <a:pt x="414" y="499"/>
                      <a:pt x="313" y="499"/>
                    </a:cubicBezTo>
                    <a:cubicBezTo>
                      <a:pt x="207" y="499"/>
                      <a:pt x="126" y="414"/>
                      <a:pt x="126" y="312"/>
                    </a:cubicBezTo>
                    <a:cubicBezTo>
                      <a:pt x="126" y="207"/>
                      <a:pt x="207" y="121"/>
                      <a:pt x="313" y="121"/>
                    </a:cubicBezTo>
                    <a:close/>
                    <a:moveTo>
                      <a:pt x="313" y="0"/>
                    </a:moveTo>
                    <a:cubicBezTo>
                      <a:pt x="141" y="0"/>
                      <a:pt x="1" y="141"/>
                      <a:pt x="1" y="312"/>
                    </a:cubicBezTo>
                    <a:cubicBezTo>
                      <a:pt x="1" y="484"/>
                      <a:pt x="141" y="620"/>
                      <a:pt x="313" y="620"/>
                    </a:cubicBezTo>
                    <a:cubicBezTo>
                      <a:pt x="484" y="620"/>
                      <a:pt x="621" y="484"/>
                      <a:pt x="621" y="312"/>
                    </a:cubicBezTo>
                    <a:cubicBezTo>
                      <a:pt x="621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 rot="5400000">
                <a:off x="5380844" y="4674224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2"/>
                    </a:moveTo>
                    <a:cubicBezTo>
                      <a:pt x="418" y="122"/>
                      <a:pt x="500" y="204"/>
                      <a:pt x="500" y="309"/>
                    </a:cubicBezTo>
                    <a:cubicBezTo>
                      <a:pt x="500" y="414"/>
                      <a:pt x="418" y="496"/>
                      <a:pt x="313" y="496"/>
                    </a:cubicBezTo>
                    <a:cubicBezTo>
                      <a:pt x="208" y="496"/>
                      <a:pt x="126" y="414"/>
                      <a:pt x="126" y="309"/>
                    </a:cubicBezTo>
                    <a:cubicBezTo>
                      <a:pt x="126" y="204"/>
                      <a:pt x="208" y="122"/>
                      <a:pt x="313" y="122"/>
                    </a:cubicBezTo>
                    <a:close/>
                    <a:moveTo>
                      <a:pt x="313" y="1"/>
                    </a:moveTo>
                    <a:cubicBezTo>
                      <a:pt x="141" y="1"/>
                      <a:pt x="1" y="137"/>
                      <a:pt x="1" y="309"/>
                    </a:cubicBezTo>
                    <a:cubicBezTo>
                      <a:pt x="1" y="480"/>
                      <a:pt x="141" y="621"/>
                      <a:pt x="313" y="621"/>
                    </a:cubicBezTo>
                    <a:cubicBezTo>
                      <a:pt x="484" y="621"/>
                      <a:pt x="621" y="480"/>
                      <a:pt x="621" y="309"/>
                    </a:cubicBezTo>
                    <a:cubicBezTo>
                      <a:pt x="621" y="137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27"/>
            <p:cNvSpPr/>
            <p:nvPr/>
          </p:nvSpPr>
          <p:spPr>
            <a:xfrm rot="5400000">
              <a:off x="5310714" y="3642812"/>
              <a:ext cx="544822" cy="20150"/>
            </a:xfrm>
            <a:custGeom>
              <a:avLst/>
              <a:gdLst/>
              <a:ahLst/>
              <a:cxnLst/>
              <a:rect l="l" t="t" r="r" b="b"/>
              <a:pathLst>
                <a:path w="8171" h="126" extrusionOk="0">
                  <a:moveTo>
                    <a:pt x="1" y="1"/>
                  </a:moveTo>
                  <a:lnTo>
                    <a:pt x="1" y="125"/>
                  </a:lnTo>
                  <a:lnTo>
                    <a:pt x="8170" y="125"/>
                  </a:lnTo>
                  <a:lnTo>
                    <a:pt x="8170" y="1"/>
                  </a:lnTo>
                  <a:close/>
                </a:path>
              </a:pathLst>
            </a:custGeom>
            <a:solidFill>
              <a:srgbClr val="7AF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7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521" name="Google Shape;521;p27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3" name="Google Shape;523;p27"/>
          <p:cNvCxnSpPr/>
          <p:nvPr/>
        </p:nvCxnSpPr>
        <p:spPr>
          <a:xfrm>
            <a:off x="3529125" y="3382600"/>
            <a:ext cx="472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24" name="Google Shape;5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25" y="1284653"/>
            <a:ext cx="2227651" cy="2748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7"/>
          <p:cNvGrpSpPr/>
          <p:nvPr/>
        </p:nvGrpSpPr>
        <p:grpSpPr>
          <a:xfrm>
            <a:off x="194419" y="228192"/>
            <a:ext cx="8765100" cy="4677150"/>
            <a:chOff x="194419" y="228192"/>
            <a:chExt cx="8765100" cy="4677150"/>
          </a:xfrm>
        </p:grpSpPr>
        <p:grpSp>
          <p:nvGrpSpPr>
            <p:cNvPr id="526" name="Google Shape;526;p27"/>
            <p:cNvGrpSpPr/>
            <p:nvPr/>
          </p:nvGrpSpPr>
          <p:grpSpPr>
            <a:xfrm>
              <a:off x="3864076" y="238446"/>
              <a:ext cx="796717" cy="506269"/>
              <a:chOff x="3864076" y="238446"/>
              <a:chExt cx="796717" cy="506269"/>
            </a:xfrm>
          </p:grpSpPr>
          <p:sp>
            <p:nvSpPr>
              <p:cNvPr id="527" name="Google Shape;527;p27"/>
              <p:cNvSpPr/>
              <p:nvPr/>
            </p:nvSpPr>
            <p:spPr>
              <a:xfrm>
                <a:off x="3864076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9" y="121"/>
                    </a:moveTo>
                    <a:cubicBezTo>
                      <a:pt x="378" y="121"/>
                      <a:pt x="452" y="195"/>
                      <a:pt x="452" y="289"/>
                    </a:cubicBezTo>
                    <a:cubicBezTo>
                      <a:pt x="452" y="379"/>
                      <a:pt x="378" y="453"/>
                      <a:pt x="289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9" y="121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9" y="574"/>
                    </a:cubicBezTo>
                    <a:cubicBezTo>
                      <a:pt x="445" y="574"/>
                      <a:pt x="573" y="445"/>
                      <a:pt x="573" y="289"/>
                    </a:cubicBezTo>
                    <a:cubicBezTo>
                      <a:pt x="573" y="129"/>
                      <a:pt x="445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4079081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0"/>
                    </a:moveTo>
                    <a:lnTo>
                      <a:pt x="0" y="2671"/>
                    </a:lnTo>
                    <a:lnTo>
                      <a:pt x="121" y="267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4042954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9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9" y="121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9" y="574"/>
                    </a:cubicBezTo>
                    <a:cubicBezTo>
                      <a:pt x="445" y="574"/>
                      <a:pt x="573" y="445"/>
                      <a:pt x="573" y="289"/>
                    </a:cubicBezTo>
                    <a:cubicBezTo>
                      <a:pt x="573" y="129"/>
                      <a:pt x="445" y="0"/>
                      <a:pt x="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254282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0"/>
                    </a:moveTo>
                    <a:lnTo>
                      <a:pt x="0" y="2671"/>
                    </a:lnTo>
                    <a:lnTo>
                      <a:pt x="121" y="267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4218634" y="652956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5"/>
                      <a:pt x="196" y="121"/>
                      <a:pt x="286" y="121"/>
                    </a:cubicBezTo>
                    <a:close/>
                    <a:moveTo>
                      <a:pt x="286" y="0"/>
                    </a:moveTo>
                    <a:cubicBezTo>
                      <a:pt x="130" y="0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4429323" y="238446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0"/>
                    </a:moveTo>
                    <a:lnTo>
                      <a:pt x="1" y="2671"/>
                    </a:lnTo>
                    <a:lnTo>
                      <a:pt x="126" y="2671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4394475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5" y="121"/>
                      <a:pt x="449" y="195"/>
                      <a:pt x="449" y="289"/>
                    </a:cubicBezTo>
                    <a:cubicBezTo>
                      <a:pt x="449" y="379"/>
                      <a:pt x="375" y="453"/>
                      <a:pt x="285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5"/>
                      <a:pt x="196" y="121"/>
                      <a:pt x="285" y="121"/>
                    </a:cubicBezTo>
                    <a:close/>
                    <a:moveTo>
                      <a:pt x="285" y="0"/>
                    </a:moveTo>
                    <a:cubicBezTo>
                      <a:pt x="129" y="0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903240" y="238446"/>
                <a:ext cx="19502" cy="4245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6" extrusionOk="0">
                    <a:moveTo>
                      <a:pt x="1" y="0"/>
                    </a:moveTo>
                    <a:lnTo>
                      <a:pt x="1" y="2656"/>
                    </a:lnTo>
                    <a:lnTo>
                      <a:pt x="122" y="2656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4605164" y="238446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0"/>
                    </a:moveTo>
                    <a:lnTo>
                      <a:pt x="1" y="2671"/>
                    </a:lnTo>
                    <a:lnTo>
                      <a:pt x="122" y="267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4569036" y="652956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5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5"/>
                      <a:pt x="195" y="121"/>
                      <a:pt x="285" y="121"/>
                    </a:cubicBezTo>
                    <a:close/>
                    <a:moveTo>
                      <a:pt x="285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0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27"/>
            <p:cNvGrpSpPr/>
            <p:nvPr/>
          </p:nvGrpSpPr>
          <p:grpSpPr>
            <a:xfrm>
              <a:off x="460093" y="2075197"/>
              <a:ext cx="506269" cy="796877"/>
              <a:chOff x="-2134757" y="1014559"/>
              <a:chExt cx="506269" cy="796877"/>
            </a:xfrm>
          </p:grpSpPr>
          <p:sp>
            <p:nvSpPr>
              <p:cNvPr id="538" name="Google Shape;538;p27"/>
              <p:cNvSpPr/>
              <p:nvPr/>
            </p:nvSpPr>
            <p:spPr>
              <a:xfrm rot="5400000">
                <a:off x="-1720646" y="1719279"/>
                <a:ext cx="9255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4" extrusionOk="0">
                    <a:moveTo>
                      <a:pt x="290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90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90" y="121"/>
                    </a:cubicBezTo>
                    <a:close/>
                    <a:moveTo>
                      <a:pt x="290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90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 rot="5400000">
                <a:off x="-1931258" y="1372631"/>
                <a:ext cx="2014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6" y="2672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 rot="5400000">
                <a:off x="-1720566" y="1540321"/>
                <a:ext cx="92396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4" extrusionOk="0">
                    <a:moveTo>
                      <a:pt x="289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9" y="453"/>
                    </a:cubicBezTo>
                    <a:cubicBezTo>
                      <a:pt x="200" y="453"/>
                      <a:pt x="126" y="379"/>
                      <a:pt x="126" y="289"/>
                    </a:cubicBezTo>
                    <a:cubicBezTo>
                      <a:pt x="126" y="196"/>
                      <a:pt x="200" y="121"/>
                      <a:pt x="289" y="121"/>
                    </a:cubicBezTo>
                    <a:close/>
                    <a:moveTo>
                      <a:pt x="289" y="1"/>
                    </a:moveTo>
                    <a:cubicBezTo>
                      <a:pt x="129" y="1"/>
                      <a:pt x="1" y="129"/>
                      <a:pt x="1" y="289"/>
                    </a:cubicBezTo>
                    <a:cubicBezTo>
                      <a:pt x="1" y="445"/>
                      <a:pt x="129" y="574"/>
                      <a:pt x="289" y="574"/>
                    </a:cubicBezTo>
                    <a:cubicBezTo>
                      <a:pt x="449" y="574"/>
                      <a:pt x="578" y="445"/>
                      <a:pt x="578" y="289"/>
                    </a:cubicBezTo>
                    <a:cubicBezTo>
                      <a:pt x="578" y="129"/>
                      <a:pt x="449" y="1"/>
                      <a:pt x="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 rot="5400000">
                <a:off x="-1930939" y="1197270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 rot="5400000">
                <a:off x="-1720326" y="1364881"/>
                <a:ext cx="9191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74" extrusionOk="0">
                    <a:moveTo>
                      <a:pt x="286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6" y="453"/>
                    </a:cubicBezTo>
                    <a:cubicBezTo>
                      <a:pt x="196" y="453"/>
                      <a:pt x="122" y="379"/>
                      <a:pt x="122" y="289"/>
                    </a:cubicBezTo>
                    <a:cubicBezTo>
                      <a:pt x="122" y="196"/>
                      <a:pt x="196" y="121"/>
                      <a:pt x="286" y="121"/>
                    </a:cubicBezTo>
                    <a:close/>
                    <a:moveTo>
                      <a:pt x="286" y="1"/>
                    </a:moveTo>
                    <a:cubicBezTo>
                      <a:pt x="130" y="1"/>
                      <a:pt x="1" y="129"/>
                      <a:pt x="1" y="289"/>
                    </a:cubicBezTo>
                    <a:cubicBezTo>
                      <a:pt x="1" y="445"/>
                      <a:pt x="130" y="574"/>
                      <a:pt x="286" y="574"/>
                    </a:cubicBezTo>
                    <a:cubicBezTo>
                      <a:pt x="446" y="574"/>
                      <a:pt x="574" y="445"/>
                      <a:pt x="574" y="289"/>
                    </a:cubicBezTo>
                    <a:cubicBezTo>
                      <a:pt x="574" y="129"/>
                      <a:pt x="446" y="1"/>
                      <a:pt x="2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 rot="5400000">
                <a:off x="-1930939" y="1022069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0" y="1"/>
                    </a:moveTo>
                    <a:lnTo>
                      <a:pt x="0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 rot="5400000">
                <a:off x="-1720246" y="1189120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 rot="5400000">
                <a:off x="-1932537" y="1549750"/>
                <a:ext cx="19502" cy="42394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52" extrusionOk="0">
                    <a:moveTo>
                      <a:pt x="1" y="0"/>
                    </a:moveTo>
                    <a:lnTo>
                      <a:pt x="1" y="2652"/>
                    </a:lnTo>
                    <a:lnTo>
                      <a:pt x="122" y="265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 rot="5400000">
                <a:off x="-1930939" y="846868"/>
                <a:ext cx="19502" cy="42713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72" extrusionOk="0">
                    <a:moveTo>
                      <a:pt x="1" y="1"/>
                    </a:moveTo>
                    <a:lnTo>
                      <a:pt x="1" y="2672"/>
                    </a:lnTo>
                    <a:lnTo>
                      <a:pt x="121" y="2672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rot="5400000">
                <a:off x="-1720246" y="1014558"/>
                <a:ext cx="91757" cy="91758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74" extrusionOk="0">
                    <a:moveTo>
                      <a:pt x="285" y="121"/>
                    </a:moveTo>
                    <a:cubicBezTo>
                      <a:pt x="379" y="121"/>
                      <a:pt x="453" y="196"/>
                      <a:pt x="453" y="289"/>
                    </a:cubicBezTo>
                    <a:cubicBezTo>
                      <a:pt x="453" y="379"/>
                      <a:pt x="379" y="453"/>
                      <a:pt x="285" y="453"/>
                    </a:cubicBezTo>
                    <a:cubicBezTo>
                      <a:pt x="195" y="453"/>
                      <a:pt x="121" y="379"/>
                      <a:pt x="121" y="289"/>
                    </a:cubicBezTo>
                    <a:cubicBezTo>
                      <a:pt x="121" y="196"/>
                      <a:pt x="195" y="121"/>
                      <a:pt x="285" y="121"/>
                    </a:cubicBezTo>
                    <a:close/>
                    <a:moveTo>
                      <a:pt x="285" y="1"/>
                    </a:moveTo>
                    <a:cubicBezTo>
                      <a:pt x="129" y="1"/>
                      <a:pt x="0" y="129"/>
                      <a:pt x="0" y="289"/>
                    </a:cubicBezTo>
                    <a:cubicBezTo>
                      <a:pt x="0" y="445"/>
                      <a:pt x="129" y="574"/>
                      <a:pt x="285" y="574"/>
                    </a:cubicBezTo>
                    <a:cubicBezTo>
                      <a:pt x="445" y="574"/>
                      <a:pt x="574" y="445"/>
                      <a:pt x="574" y="289"/>
                    </a:cubicBezTo>
                    <a:cubicBezTo>
                      <a:pt x="574" y="129"/>
                      <a:pt x="445" y="1"/>
                      <a:pt x="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27"/>
            <p:cNvGrpSpPr/>
            <p:nvPr/>
          </p:nvGrpSpPr>
          <p:grpSpPr>
            <a:xfrm>
              <a:off x="194419" y="228192"/>
              <a:ext cx="8765100" cy="4677150"/>
              <a:chOff x="194419" y="228192"/>
              <a:chExt cx="8765100" cy="4677150"/>
            </a:xfrm>
          </p:grpSpPr>
          <p:cxnSp>
            <p:nvCxnSpPr>
              <p:cNvPr id="549" name="Google Shape;549;p27"/>
              <p:cNvCxnSpPr>
                <a:endCxn id="550" idx="4"/>
              </p:cNvCxnSpPr>
              <p:nvPr/>
            </p:nvCxnSpPr>
            <p:spPr>
              <a:xfrm flipH="1">
                <a:off x="457819" y="4904742"/>
                <a:ext cx="85017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0" name="Google Shape;550;p27"/>
              <p:cNvSpPr/>
              <p:nvPr/>
            </p:nvSpPr>
            <p:spPr>
              <a:xfrm flipH="1">
                <a:off x="194419" y="4378542"/>
                <a:ext cx="526800" cy="526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1" name="Google Shape;551;p27"/>
              <p:cNvCxnSpPr/>
              <p:nvPr/>
            </p:nvCxnSpPr>
            <p:spPr>
              <a:xfrm>
                <a:off x="458800" y="451375"/>
                <a:ext cx="0" cy="424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552" name="Google Shape;552;p27"/>
              <p:cNvSpPr/>
              <p:nvPr/>
            </p:nvSpPr>
            <p:spPr>
              <a:xfrm flipH="1">
                <a:off x="194419" y="228192"/>
                <a:ext cx="526800" cy="526800"/>
              </a:xfrm>
              <a:prstGeom prst="ellipse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3" name="Google Shape;553;p27"/>
              <p:cNvCxnSpPr>
                <a:endCxn id="552" idx="0"/>
              </p:cNvCxnSpPr>
              <p:nvPr/>
            </p:nvCxnSpPr>
            <p:spPr>
              <a:xfrm rot="10800000">
                <a:off x="457819" y="228192"/>
                <a:ext cx="8242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27"/>
              <p:cNvCxnSpPr>
                <a:stCxn id="552" idx="6"/>
              </p:cNvCxnSpPr>
              <p:nvPr/>
            </p:nvCxnSpPr>
            <p:spPr>
              <a:xfrm>
                <a:off x="194419" y="491592"/>
                <a:ext cx="0" cy="4150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27"/>
              <p:cNvCxnSpPr/>
              <p:nvPr/>
            </p:nvCxnSpPr>
            <p:spPr>
              <a:xfrm>
                <a:off x="490475" y="491592"/>
                <a:ext cx="924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1EC57A-CD47-F90C-AA9A-0E7C57858B03}"/>
              </a:ext>
            </a:extLst>
          </p:cNvPr>
          <p:cNvSpPr txBox="1"/>
          <p:nvPr/>
        </p:nvSpPr>
        <p:spPr>
          <a:xfrm>
            <a:off x="3413726" y="1030639"/>
            <a:ext cx="5451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400" dirty="0">
                <a:solidFill>
                  <a:schemeClr val="tx2"/>
                </a:solidFill>
                <a:latin typeface="DM Sans Black" panose="020B0604020202020204" charset="0"/>
              </a:rPr>
              <a:t>ULTRON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045BD-4287-9194-9AEE-515745FCE1C6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Working Principles</a:t>
            </a:r>
          </a:p>
        </p:txBody>
      </p:sp>
      <p:sp>
        <p:nvSpPr>
          <p:cNvPr id="692" name="Google Shape;692;p33"/>
          <p:cNvSpPr txBox="1">
            <a:spLocks noGrp="1"/>
          </p:cNvSpPr>
          <p:nvPr>
            <p:ph type="subTitle" idx="4"/>
          </p:nvPr>
        </p:nvSpPr>
        <p:spPr>
          <a:xfrm>
            <a:off x="720000" y="2200325"/>
            <a:ext cx="23316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Initialization</a:t>
            </a:r>
            <a:endParaRPr dirty="0"/>
          </a:p>
        </p:txBody>
      </p:sp>
      <p:sp>
        <p:nvSpPr>
          <p:cNvPr id="693" name="Google Shape;693;p33"/>
          <p:cNvSpPr txBox="1">
            <a:spLocks noGrp="1"/>
          </p:cNvSpPr>
          <p:nvPr>
            <p:ph type="subTitle" idx="5"/>
          </p:nvPr>
        </p:nvSpPr>
        <p:spPr>
          <a:xfrm>
            <a:off x="3092533" y="2382000"/>
            <a:ext cx="3115233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Command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Processing:</a:t>
            </a:r>
            <a:endParaRPr dirty="0"/>
          </a:p>
        </p:txBody>
      </p:sp>
      <p:sp>
        <p:nvSpPr>
          <p:cNvPr id="697" name="Google Shape;697;p33"/>
          <p:cNvSpPr txBox="1">
            <a:spLocks noGrp="1"/>
          </p:cNvSpPr>
          <p:nvPr>
            <p:ph type="subTitle" idx="6"/>
          </p:nvPr>
        </p:nvSpPr>
        <p:spPr>
          <a:xfrm>
            <a:off x="6037901" y="2390075"/>
            <a:ext cx="2331600" cy="3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Response Generation:</a:t>
            </a:r>
            <a:endParaRPr dirty="0"/>
          </a:p>
        </p:txBody>
      </p:sp>
      <p:sp>
        <p:nvSpPr>
          <p:cNvPr id="698" name="Google Shape;698;p33"/>
          <p:cNvSpPr/>
          <p:nvPr/>
        </p:nvSpPr>
        <p:spPr>
          <a:xfrm>
            <a:off x="1481552" y="1340840"/>
            <a:ext cx="754200" cy="542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3"/>
          <p:cNvSpPr/>
          <p:nvPr/>
        </p:nvSpPr>
        <p:spPr>
          <a:xfrm>
            <a:off x="4273050" y="1332832"/>
            <a:ext cx="754200" cy="542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>
            <a:off x="6819775" y="1332832"/>
            <a:ext cx="754200" cy="542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33"/>
          <p:cNvGrpSpPr/>
          <p:nvPr/>
        </p:nvGrpSpPr>
        <p:grpSpPr>
          <a:xfrm>
            <a:off x="1684829" y="1434260"/>
            <a:ext cx="359213" cy="327807"/>
            <a:chOff x="1958520" y="2302574"/>
            <a:chExt cx="359213" cy="327807"/>
          </a:xfrm>
        </p:grpSpPr>
        <p:sp>
          <p:nvSpPr>
            <p:cNvPr id="702" name="Google Shape;702;p33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E83A0AB6-231F-22FC-A6A5-012EE90289D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20000" y="2332243"/>
            <a:ext cx="2447061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Sets up the recognizer and the text-to-speech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Prepares Ultron to listen and respond to user commands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296651-EF1E-49B9-CEAE-9ECFFA0206AE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280653" y="2729009"/>
            <a:ext cx="27435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Listens for voice commands and converts them into text using the microphone.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Processes the text to identify and execute the appropriate task.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1B6A97-3F80-5096-A257-E6D1F4B65699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6248699" y="2560655"/>
            <a:ext cx="246903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Llama-2 to generate natural language responses.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 spoken responses using text-to-speech. </a:t>
            </a:r>
          </a:p>
        </p:txBody>
      </p:sp>
      <p:grpSp>
        <p:nvGrpSpPr>
          <p:cNvPr id="6" name="Google Shape;10678;p62">
            <a:extLst>
              <a:ext uri="{FF2B5EF4-FFF2-40B4-BE49-F238E27FC236}">
                <a16:creationId xmlns:a16="http://schemas.microsoft.com/office/drawing/2014/main" id="{604B5210-22C6-CD5F-6C3D-FB36B51719E2}"/>
              </a:ext>
            </a:extLst>
          </p:cNvPr>
          <p:cNvGrpSpPr/>
          <p:nvPr/>
        </p:nvGrpSpPr>
        <p:grpSpPr>
          <a:xfrm>
            <a:off x="4381045" y="1364652"/>
            <a:ext cx="518313" cy="451226"/>
            <a:chOff x="3527780" y="2885263"/>
            <a:chExt cx="347435" cy="345534"/>
          </a:xfrm>
        </p:grpSpPr>
        <p:sp>
          <p:nvSpPr>
            <p:cNvPr id="7" name="Google Shape;10679;p62">
              <a:extLst>
                <a:ext uri="{FF2B5EF4-FFF2-40B4-BE49-F238E27FC236}">
                  <a16:creationId xmlns:a16="http://schemas.microsoft.com/office/drawing/2014/main" id="{11FD44AA-D71B-4B94-5127-95E59A032BAF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8" name="Google Shape;10680;p62">
              <a:extLst>
                <a:ext uri="{FF2B5EF4-FFF2-40B4-BE49-F238E27FC236}">
                  <a16:creationId xmlns:a16="http://schemas.microsoft.com/office/drawing/2014/main" id="{61961B69-4724-C3D0-8C83-659568AF5BC3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9" name="Google Shape;10681;p62">
              <a:extLst>
                <a:ext uri="{FF2B5EF4-FFF2-40B4-BE49-F238E27FC236}">
                  <a16:creationId xmlns:a16="http://schemas.microsoft.com/office/drawing/2014/main" id="{89C9E315-3FC5-3868-7B48-C6EE5260CC8E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0682;p62">
              <a:extLst>
                <a:ext uri="{FF2B5EF4-FFF2-40B4-BE49-F238E27FC236}">
                  <a16:creationId xmlns:a16="http://schemas.microsoft.com/office/drawing/2014/main" id="{144BA803-F944-BB0F-C288-57DCEB192C32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1" name="Google Shape;10683;p62">
              <a:extLst>
                <a:ext uri="{FF2B5EF4-FFF2-40B4-BE49-F238E27FC236}">
                  <a16:creationId xmlns:a16="http://schemas.microsoft.com/office/drawing/2014/main" id="{C1B5E127-CD3C-772E-026B-77A5A4566DA5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" name="Google Shape;10684;p62">
              <a:extLst>
                <a:ext uri="{FF2B5EF4-FFF2-40B4-BE49-F238E27FC236}">
                  <a16:creationId xmlns:a16="http://schemas.microsoft.com/office/drawing/2014/main" id="{A4CD4AE5-569C-D23B-3497-2D6688A8A868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" name="Google Shape;10685;p62">
              <a:extLst>
                <a:ext uri="{FF2B5EF4-FFF2-40B4-BE49-F238E27FC236}">
                  <a16:creationId xmlns:a16="http://schemas.microsoft.com/office/drawing/2014/main" id="{486CAD65-86AC-37CC-3A35-7EA7590AFA5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" name="Google Shape;10686;p62">
              <a:extLst>
                <a:ext uri="{FF2B5EF4-FFF2-40B4-BE49-F238E27FC236}">
                  <a16:creationId xmlns:a16="http://schemas.microsoft.com/office/drawing/2014/main" id="{834BFAEE-A1B9-5508-3FCF-87B1AFEA5A55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" name="Google Shape;10687;p62">
              <a:extLst>
                <a:ext uri="{FF2B5EF4-FFF2-40B4-BE49-F238E27FC236}">
                  <a16:creationId xmlns:a16="http://schemas.microsoft.com/office/drawing/2014/main" id="{DC977EF2-029F-44F0-647C-946068B60593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" name="Google Shape;10688;p62">
              <a:extLst>
                <a:ext uri="{FF2B5EF4-FFF2-40B4-BE49-F238E27FC236}">
                  <a16:creationId xmlns:a16="http://schemas.microsoft.com/office/drawing/2014/main" id="{FE05D0D7-6CA4-3D2D-C183-C68B557DB236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" name="Google Shape;10689;p62">
              <a:extLst>
                <a:ext uri="{FF2B5EF4-FFF2-40B4-BE49-F238E27FC236}">
                  <a16:creationId xmlns:a16="http://schemas.microsoft.com/office/drawing/2014/main" id="{EC84D32E-4A6F-EAB5-6114-0D164407408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" name="Google Shape;10690;p62">
              <a:extLst>
                <a:ext uri="{FF2B5EF4-FFF2-40B4-BE49-F238E27FC236}">
                  <a16:creationId xmlns:a16="http://schemas.microsoft.com/office/drawing/2014/main" id="{B68DC19D-89E8-7D02-DB00-BA510A1A2FD5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" name="Google Shape;10691;p62">
              <a:extLst>
                <a:ext uri="{FF2B5EF4-FFF2-40B4-BE49-F238E27FC236}">
                  <a16:creationId xmlns:a16="http://schemas.microsoft.com/office/drawing/2014/main" id="{C72E6489-920B-8FF0-5BB2-F0FEFC0B93B7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" name="Google Shape;10692;p62">
              <a:extLst>
                <a:ext uri="{FF2B5EF4-FFF2-40B4-BE49-F238E27FC236}">
                  <a16:creationId xmlns:a16="http://schemas.microsoft.com/office/drawing/2014/main" id="{ED392F52-6DAC-751A-1627-B87A6042889E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" name="Google Shape;10693;p62">
              <a:extLst>
                <a:ext uri="{FF2B5EF4-FFF2-40B4-BE49-F238E27FC236}">
                  <a16:creationId xmlns:a16="http://schemas.microsoft.com/office/drawing/2014/main" id="{25FE3C31-4526-B18E-A5EE-733494EB0837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" name="Google Shape;10694;p62">
              <a:extLst>
                <a:ext uri="{FF2B5EF4-FFF2-40B4-BE49-F238E27FC236}">
                  <a16:creationId xmlns:a16="http://schemas.microsoft.com/office/drawing/2014/main" id="{D2BABCBF-C749-CF98-20FF-2EB70151A589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" name="Google Shape;10695;p62">
              <a:extLst>
                <a:ext uri="{FF2B5EF4-FFF2-40B4-BE49-F238E27FC236}">
                  <a16:creationId xmlns:a16="http://schemas.microsoft.com/office/drawing/2014/main" id="{05225440-5023-5FD4-2586-C6609D9A5F8F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Google Shape;10696;p62">
              <a:extLst>
                <a:ext uri="{FF2B5EF4-FFF2-40B4-BE49-F238E27FC236}">
                  <a16:creationId xmlns:a16="http://schemas.microsoft.com/office/drawing/2014/main" id="{D2DD2E85-DDC5-9FCF-0D61-2052250D949B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" name="Google Shape;10697;p62">
              <a:extLst>
                <a:ext uri="{FF2B5EF4-FFF2-40B4-BE49-F238E27FC236}">
                  <a16:creationId xmlns:a16="http://schemas.microsoft.com/office/drawing/2014/main" id="{0191F7EF-41F0-2584-ECE3-CEDA12F1B80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10698;p62">
              <a:extLst>
                <a:ext uri="{FF2B5EF4-FFF2-40B4-BE49-F238E27FC236}">
                  <a16:creationId xmlns:a16="http://schemas.microsoft.com/office/drawing/2014/main" id="{22BE6528-8A42-6385-4767-67DC16075E0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10699;p62">
              <a:extLst>
                <a:ext uri="{FF2B5EF4-FFF2-40B4-BE49-F238E27FC236}">
                  <a16:creationId xmlns:a16="http://schemas.microsoft.com/office/drawing/2014/main" id="{478F3B61-AA15-F529-8961-0622613DD078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10700;p62">
              <a:extLst>
                <a:ext uri="{FF2B5EF4-FFF2-40B4-BE49-F238E27FC236}">
                  <a16:creationId xmlns:a16="http://schemas.microsoft.com/office/drawing/2014/main" id="{B17599C5-E868-659B-85E8-0D1AB3ED8D7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10701;p62">
              <a:extLst>
                <a:ext uri="{FF2B5EF4-FFF2-40B4-BE49-F238E27FC236}">
                  <a16:creationId xmlns:a16="http://schemas.microsoft.com/office/drawing/2014/main" id="{BA25CEB7-7A69-3A24-247A-BEAB14497DDB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oogle Shape;9468;p60">
            <a:extLst>
              <a:ext uri="{FF2B5EF4-FFF2-40B4-BE49-F238E27FC236}">
                <a16:creationId xmlns:a16="http://schemas.microsoft.com/office/drawing/2014/main" id="{6D2495EE-0E48-006F-1A3D-A6C6C2A9F345}"/>
              </a:ext>
            </a:extLst>
          </p:cNvPr>
          <p:cNvGrpSpPr/>
          <p:nvPr/>
        </p:nvGrpSpPr>
        <p:grpSpPr>
          <a:xfrm>
            <a:off x="7064548" y="1460858"/>
            <a:ext cx="343269" cy="342505"/>
            <a:chOff x="1745217" y="1515471"/>
            <a:chExt cx="343269" cy="342505"/>
          </a:xfrm>
        </p:grpSpPr>
        <p:sp>
          <p:nvSpPr>
            <p:cNvPr id="31" name="Google Shape;9469;p60">
              <a:extLst>
                <a:ext uri="{FF2B5EF4-FFF2-40B4-BE49-F238E27FC236}">
                  <a16:creationId xmlns:a16="http://schemas.microsoft.com/office/drawing/2014/main" id="{57AF0EDA-46DE-806F-EC60-10A8496F48E3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B050"/>
                </a:solidFill>
              </a:endParaRPr>
            </a:p>
          </p:txBody>
        </p:sp>
        <p:sp>
          <p:nvSpPr>
            <p:cNvPr id="32" name="Google Shape;9470;p60">
              <a:extLst>
                <a:ext uri="{FF2B5EF4-FFF2-40B4-BE49-F238E27FC236}">
                  <a16:creationId xmlns:a16="http://schemas.microsoft.com/office/drawing/2014/main" id="{C813626B-B7B2-EE23-6830-67889E0D3191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B050"/>
                </a:solidFill>
              </a:endParaRPr>
            </a:p>
          </p:txBody>
        </p:sp>
        <p:sp>
          <p:nvSpPr>
            <p:cNvPr id="33" name="Google Shape;9471;p60">
              <a:extLst>
                <a:ext uri="{FF2B5EF4-FFF2-40B4-BE49-F238E27FC236}">
                  <a16:creationId xmlns:a16="http://schemas.microsoft.com/office/drawing/2014/main" id="{2EEAF0C3-C38A-BD30-2B45-488FEF9C2A99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B050"/>
                </a:solidFill>
              </a:endParaRPr>
            </a:p>
          </p:txBody>
        </p:sp>
        <p:sp>
          <p:nvSpPr>
            <p:cNvPr id="34" name="Google Shape;9472;p60">
              <a:extLst>
                <a:ext uri="{FF2B5EF4-FFF2-40B4-BE49-F238E27FC236}">
                  <a16:creationId xmlns:a16="http://schemas.microsoft.com/office/drawing/2014/main" id="{448B3369-91F8-ECF3-21CB-4B1293D2DDC1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210212A-02F5-9973-1918-A243126E6922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5"/>
          <p:cNvSpPr txBox="1">
            <a:spLocks noGrp="1"/>
          </p:cNvSpPr>
          <p:nvPr>
            <p:ph type="title"/>
          </p:nvPr>
        </p:nvSpPr>
        <p:spPr>
          <a:xfrm>
            <a:off x="719997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 Tasks and Commands</a:t>
            </a:r>
            <a:br>
              <a:rPr lang="en-IN" b="1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756" name="Google Shape;756;p35"/>
          <p:cNvSpPr txBox="1">
            <a:spLocks noGrp="1"/>
          </p:cNvSpPr>
          <p:nvPr>
            <p:ph type="subTitle" idx="7"/>
          </p:nvPr>
        </p:nvSpPr>
        <p:spPr>
          <a:xfrm>
            <a:off x="1259150" y="1154528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Wikipedia Search</a:t>
            </a:r>
            <a:endParaRPr dirty="0"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8"/>
          </p:nvPr>
        </p:nvSpPr>
        <p:spPr>
          <a:xfrm>
            <a:off x="3649642" y="1154528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Open Websites:</a:t>
            </a:r>
            <a:endParaRPr dirty="0"/>
          </a:p>
        </p:txBody>
      </p:sp>
      <p:sp>
        <p:nvSpPr>
          <p:cNvPr id="758" name="Google Shape;758;p35"/>
          <p:cNvSpPr txBox="1">
            <a:spLocks noGrp="1"/>
          </p:cNvSpPr>
          <p:nvPr>
            <p:ph type="subTitle" idx="9"/>
          </p:nvPr>
        </p:nvSpPr>
        <p:spPr>
          <a:xfrm>
            <a:off x="5898844" y="1010768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Play Music</a:t>
            </a:r>
            <a:endParaRPr dirty="0"/>
          </a:p>
        </p:txBody>
      </p:sp>
      <p:sp>
        <p:nvSpPr>
          <p:cNvPr id="761" name="Google Shape;761;p35"/>
          <p:cNvSpPr txBox="1">
            <a:spLocks noGrp="1"/>
          </p:cNvSpPr>
          <p:nvPr>
            <p:ph type="subTitle" idx="13"/>
          </p:nvPr>
        </p:nvSpPr>
        <p:spPr>
          <a:xfrm>
            <a:off x="1100124" y="2972961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Time Inquiry</a:t>
            </a:r>
            <a:endParaRPr dirty="0"/>
          </a:p>
        </p:txBody>
      </p:sp>
      <p:sp>
        <p:nvSpPr>
          <p:cNvPr id="762" name="Google Shape;762;p35"/>
          <p:cNvSpPr txBox="1">
            <a:spLocks noGrp="1"/>
          </p:cNvSpPr>
          <p:nvPr>
            <p:ph type="subTitle" idx="14"/>
          </p:nvPr>
        </p:nvSpPr>
        <p:spPr>
          <a:xfrm>
            <a:off x="3578997" y="3120169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Application Launch</a:t>
            </a:r>
            <a:endParaRPr dirty="0"/>
          </a:p>
        </p:txBody>
      </p:sp>
      <p:sp>
        <p:nvSpPr>
          <p:cNvPr id="763" name="Google Shape;763;p35"/>
          <p:cNvSpPr txBox="1">
            <a:spLocks noGrp="1"/>
          </p:cNvSpPr>
          <p:nvPr>
            <p:ph type="subTitle" idx="15"/>
          </p:nvPr>
        </p:nvSpPr>
        <p:spPr>
          <a:xfrm>
            <a:off x="5898844" y="3120169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Photo Capture</a:t>
            </a:r>
            <a:endParaRPr dirty="0"/>
          </a:p>
        </p:txBody>
      </p:sp>
      <p:sp>
        <p:nvSpPr>
          <p:cNvPr id="764" name="Google Shape;764;p35"/>
          <p:cNvSpPr/>
          <p:nvPr/>
        </p:nvSpPr>
        <p:spPr>
          <a:xfrm flipH="1">
            <a:off x="194275" y="4378235"/>
            <a:ext cx="526800" cy="526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657B5A5-9648-873A-61C7-4BBB1757E3E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59150" y="1556885"/>
            <a:ext cx="19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Search Wikipedia for      [topic]"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retrieves a brief summary from Wikipedia and reads it out loud.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F18A1-ED07-6FE8-C85B-B242CF568E8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908133" y="1543118"/>
            <a:ext cx="15862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"Open YouTube"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"Open Google"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opens the specified website in a web browser.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EA9118-6CA2-0956-CC11-F6B384B57F87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5954809" y="1663868"/>
            <a:ext cx="25248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"Play music" or "Play song"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plays a random song from a predefined directory.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43F688-3A8D-46C3-992B-B362EF4AC620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259150" y="3773269"/>
            <a:ext cx="1986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"What is the time now?"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provides the current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2B7D546-31C0-D2EF-205D-0B35202B9994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3867936" y="3604262"/>
            <a:ext cx="18286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"Open VS Code"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launches Visual Studio Code.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BB2F57-8C44-5426-4A5B-A3D27845581D}"/>
              </a:ext>
            </a:extLst>
          </p:cNvPr>
          <p:cNvSpPr>
            <a:spLocks noGrp="1" noChangeArrowheads="1"/>
          </p:cNvSpPr>
          <p:nvPr>
            <p:ph type="subTitle" idx="6"/>
          </p:nvPr>
        </p:nvSpPr>
        <p:spPr bwMode="auto">
          <a:xfrm>
            <a:off x="6129737" y="3604261"/>
            <a:ext cx="27121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"Take a photo"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 captures an image using the computer's camera.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CF8AF-7097-D5BB-3084-E9BDAFBC758A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"/>
          <p:cNvSpPr txBox="1">
            <a:spLocks noGrp="1"/>
          </p:cNvSpPr>
          <p:nvPr>
            <p:ph type="title" idx="4294967295"/>
          </p:nvPr>
        </p:nvSpPr>
        <p:spPr>
          <a:xfrm>
            <a:off x="667879" y="1189486"/>
            <a:ext cx="6726803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chemeClr val="bg1"/>
                </a:solidFill>
              </a:rPr>
              <a:t>It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DM Sans Black" panose="020B0604020202020204" charset="0"/>
              </a:rPr>
              <a:t>is a type of artificial intelligence (AI) program that can recognize and generate text, among other tasks</a:t>
            </a:r>
            <a:r>
              <a:rPr lang="en-US" sz="14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DM Sans Black" panose="020B0604020202020204" charset="0"/>
              </a:rPr>
              <a:t>.</a:t>
            </a:r>
            <a:endParaRPr sz="1400" dirty="0">
              <a:solidFill>
                <a:schemeClr val="bg1"/>
              </a:solidFill>
              <a:latin typeface="DM Sans Black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0CBB84-098D-7381-AD25-ED123730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84" y="246243"/>
            <a:ext cx="7704000" cy="572700"/>
          </a:xfrm>
        </p:spPr>
        <p:txBody>
          <a:bodyPr/>
          <a:lstStyle/>
          <a:p>
            <a:r>
              <a:rPr lang="en-IN" b="0" i="0" dirty="0">
                <a:solidFill>
                  <a:schemeClr val="tx2"/>
                </a:solidFill>
                <a:effectLst/>
                <a:latin typeface="DM Sans Black" panose="020B0604020202020204" charset="0"/>
              </a:rPr>
              <a:t> </a:t>
            </a:r>
            <a:r>
              <a:rPr lang="en-IN" dirty="0">
                <a:solidFill>
                  <a:schemeClr val="tx2"/>
                </a:solidFill>
                <a:latin typeface="DM Sans Black" panose="020B0604020202020204" charset="0"/>
              </a:rPr>
              <a:t>L</a:t>
            </a:r>
            <a:r>
              <a:rPr lang="en-IN" b="0" i="0" dirty="0">
                <a:solidFill>
                  <a:schemeClr val="tx2"/>
                </a:solidFill>
                <a:effectLst/>
                <a:latin typeface="DM Sans Black" panose="020B0604020202020204" charset="0"/>
              </a:rPr>
              <a:t>arge Language Model (LLM)</a:t>
            </a:r>
            <a:endParaRPr lang="en-IN" dirty="0">
              <a:solidFill>
                <a:schemeClr val="tx2"/>
              </a:solidFill>
              <a:latin typeface="DM Sans Black" panose="020B0604020202020204" charset="0"/>
            </a:endParaRPr>
          </a:p>
        </p:txBody>
      </p:sp>
      <p:grpSp>
        <p:nvGrpSpPr>
          <p:cNvPr id="4" name="Google Shape;7612;p55">
            <a:extLst>
              <a:ext uri="{FF2B5EF4-FFF2-40B4-BE49-F238E27FC236}">
                <a16:creationId xmlns:a16="http://schemas.microsoft.com/office/drawing/2014/main" id="{C48DAF7E-E630-FA95-778B-A2D43DDE7DA1}"/>
              </a:ext>
            </a:extLst>
          </p:cNvPr>
          <p:cNvGrpSpPr/>
          <p:nvPr/>
        </p:nvGrpSpPr>
        <p:grpSpPr>
          <a:xfrm>
            <a:off x="5748909" y="2644550"/>
            <a:ext cx="2950164" cy="1884129"/>
            <a:chOff x="834100" y="3642869"/>
            <a:chExt cx="1259483" cy="628426"/>
          </a:xfrm>
        </p:grpSpPr>
        <p:sp>
          <p:nvSpPr>
            <p:cNvPr id="5" name="Google Shape;7613;p55">
              <a:extLst>
                <a:ext uri="{FF2B5EF4-FFF2-40B4-BE49-F238E27FC236}">
                  <a16:creationId xmlns:a16="http://schemas.microsoft.com/office/drawing/2014/main" id="{6AA6BF57-E44D-CD07-D2B0-0E92CE9FAED8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14;p55">
              <a:extLst>
                <a:ext uri="{FF2B5EF4-FFF2-40B4-BE49-F238E27FC236}">
                  <a16:creationId xmlns:a16="http://schemas.microsoft.com/office/drawing/2014/main" id="{53AF681D-BE2D-CA54-2BBD-0818B1435C45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15;p55">
              <a:extLst>
                <a:ext uri="{FF2B5EF4-FFF2-40B4-BE49-F238E27FC236}">
                  <a16:creationId xmlns:a16="http://schemas.microsoft.com/office/drawing/2014/main" id="{C2F07089-5A74-9DB1-C81B-BA317B67314B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16;p55">
              <a:extLst>
                <a:ext uri="{FF2B5EF4-FFF2-40B4-BE49-F238E27FC236}">
                  <a16:creationId xmlns:a16="http://schemas.microsoft.com/office/drawing/2014/main" id="{CF05CDFB-A10E-ADC4-2160-BD74CD4E6607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17;p55">
              <a:extLst>
                <a:ext uri="{FF2B5EF4-FFF2-40B4-BE49-F238E27FC236}">
                  <a16:creationId xmlns:a16="http://schemas.microsoft.com/office/drawing/2014/main" id="{FB619833-36F3-E1E1-D7F3-AB706B85F430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18;p55">
              <a:extLst>
                <a:ext uri="{FF2B5EF4-FFF2-40B4-BE49-F238E27FC236}">
                  <a16:creationId xmlns:a16="http://schemas.microsoft.com/office/drawing/2014/main" id="{FAB0E47D-5F5D-F08E-027F-D949E1A52901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19;p55">
              <a:extLst>
                <a:ext uri="{FF2B5EF4-FFF2-40B4-BE49-F238E27FC236}">
                  <a16:creationId xmlns:a16="http://schemas.microsoft.com/office/drawing/2014/main" id="{33F77310-F2EF-7512-3C2E-03FE2A3A6086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20;p55">
              <a:extLst>
                <a:ext uri="{FF2B5EF4-FFF2-40B4-BE49-F238E27FC236}">
                  <a16:creationId xmlns:a16="http://schemas.microsoft.com/office/drawing/2014/main" id="{1DB5986D-1BDF-797D-BB41-41F438D81866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21;p55">
              <a:extLst>
                <a:ext uri="{FF2B5EF4-FFF2-40B4-BE49-F238E27FC236}">
                  <a16:creationId xmlns:a16="http://schemas.microsoft.com/office/drawing/2014/main" id="{42148135-4FDD-4C4E-DC7F-DC519F40490A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22;p55">
              <a:extLst>
                <a:ext uri="{FF2B5EF4-FFF2-40B4-BE49-F238E27FC236}">
                  <a16:creationId xmlns:a16="http://schemas.microsoft.com/office/drawing/2014/main" id="{6DB7215D-127B-B90B-8BE7-8D516973E501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23;p55">
              <a:extLst>
                <a:ext uri="{FF2B5EF4-FFF2-40B4-BE49-F238E27FC236}">
                  <a16:creationId xmlns:a16="http://schemas.microsoft.com/office/drawing/2014/main" id="{F34972D1-BED7-0F7A-2E52-FEB976759476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24;p55">
              <a:extLst>
                <a:ext uri="{FF2B5EF4-FFF2-40B4-BE49-F238E27FC236}">
                  <a16:creationId xmlns:a16="http://schemas.microsoft.com/office/drawing/2014/main" id="{5CD9714A-D7AF-D24F-A2C3-0E6B97E8F03F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25;p55">
              <a:extLst>
                <a:ext uri="{FF2B5EF4-FFF2-40B4-BE49-F238E27FC236}">
                  <a16:creationId xmlns:a16="http://schemas.microsoft.com/office/drawing/2014/main" id="{AFE8E281-A859-0140-5E05-1107C8969BDC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26;p55">
              <a:extLst>
                <a:ext uri="{FF2B5EF4-FFF2-40B4-BE49-F238E27FC236}">
                  <a16:creationId xmlns:a16="http://schemas.microsoft.com/office/drawing/2014/main" id="{10C5F272-E379-CCAE-77F5-88B6D6022D7E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7;p55">
              <a:extLst>
                <a:ext uri="{FF2B5EF4-FFF2-40B4-BE49-F238E27FC236}">
                  <a16:creationId xmlns:a16="http://schemas.microsoft.com/office/drawing/2014/main" id="{64BE5DAD-D32D-4F89-0508-46577E64E254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28;p55">
              <a:extLst>
                <a:ext uri="{FF2B5EF4-FFF2-40B4-BE49-F238E27FC236}">
                  <a16:creationId xmlns:a16="http://schemas.microsoft.com/office/drawing/2014/main" id="{625ECE99-5A95-6550-CA45-97CB1DA3DF82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29;p55">
              <a:extLst>
                <a:ext uri="{FF2B5EF4-FFF2-40B4-BE49-F238E27FC236}">
                  <a16:creationId xmlns:a16="http://schemas.microsoft.com/office/drawing/2014/main" id="{664A0C24-6D57-E14F-8BC3-5347D58EE103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30;p55">
              <a:extLst>
                <a:ext uri="{FF2B5EF4-FFF2-40B4-BE49-F238E27FC236}">
                  <a16:creationId xmlns:a16="http://schemas.microsoft.com/office/drawing/2014/main" id="{7D8961F9-A9C8-D47B-F204-37DDB7C345AB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1;p55">
              <a:extLst>
                <a:ext uri="{FF2B5EF4-FFF2-40B4-BE49-F238E27FC236}">
                  <a16:creationId xmlns:a16="http://schemas.microsoft.com/office/drawing/2014/main" id="{539BAFA9-3F38-BCA8-59FD-84BBC40FF9EE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32;p55">
              <a:extLst>
                <a:ext uri="{FF2B5EF4-FFF2-40B4-BE49-F238E27FC236}">
                  <a16:creationId xmlns:a16="http://schemas.microsoft.com/office/drawing/2014/main" id="{111517B6-7334-ED5E-3303-BE907805058F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33;p55">
              <a:extLst>
                <a:ext uri="{FF2B5EF4-FFF2-40B4-BE49-F238E27FC236}">
                  <a16:creationId xmlns:a16="http://schemas.microsoft.com/office/drawing/2014/main" id="{22EAB572-2594-A401-88CD-E2EE7F512E8C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34;p55">
              <a:extLst>
                <a:ext uri="{FF2B5EF4-FFF2-40B4-BE49-F238E27FC236}">
                  <a16:creationId xmlns:a16="http://schemas.microsoft.com/office/drawing/2014/main" id="{5B0FCCD1-6E29-5028-55EE-F19CB7ED7ADF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35;p55">
              <a:extLst>
                <a:ext uri="{FF2B5EF4-FFF2-40B4-BE49-F238E27FC236}">
                  <a16:creationId xmlns:a16="http://schemas.microsoft.com/office/drawing/2014/main" id="{B9AD658B-6AC5-3DBA-8ADA-FC6EA9C91E1F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36;p55">
              <a:extLst>
                <a:ext uri="{FF2B5EF4-FFF2-40B4-BE49-F238E27FC236}">
                  <a16:creationId xmlns:a16="http://schemas.microsoft.com/office/drawing/2014/main" id="{D3E9100C-E0C7-5170-4F09-EAAFD8029359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37;p55">
              <a:extLst>
                <a:ext uri="{FF2B5EF4-FFF2-40B4-BE49-F238E27FC236}">
                  <a16:creationId xmlns:a16="http://schemas.microsoft.com/office/drawing/2014/main" id="{A4EB53D8-6143-0106-E4AC-ABA65D90949A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7638;p55">
              <a:extLst>
                <a:ext uri="{FF2B5EF4-FFF2-40B4-BE49-F238E27FC236}">
                  <a16:creationId xmlns:a16="http://schemas.microsoft.com/office/drawing/2014/main" id="{C14E9139-EE9D-AF4E-7675-091B0B61E25B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5" name="Google Shape;7639;p55">
                <a:extLst>
                  <a:ext uri="{FF2B5EF4-FFF2-40B4-BE49-F238E27FC236}">
                    <a16:creationId xmlns:a16="http://schemas.microsoft.com/office/drawing/2014/main" id="{BB893AC1-9BBD-BAF5-BA96-F92D66F0B657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640;p55">
                <a:extLst>
                  <a:ext uri="{FF2B5EF4-FFF2-40B4-BE49-F238E27FC236}">
                    <a16:creationId xmlns:a16="http://schemas.microsoft.com/office/drawing/2014/main" id="{82ECCDFB-026C-0DC8-D41D-78B2D3E14C4C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641;p55">
                <a:extLst>
                  <a:ext uri="{FF2B5EF4-FFF2-40B4-BE49-F238E27FC236}">
                    <a16:creationId xmlns:a16="http://schemas.microsoft.com/office/drawing/2014/main" id="{E627D1F4-9D02-0006-7573-E2C8B3530E21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642;p55">
                <a:extLst>
                  <a:ext uri="{FF2B5EF4-FFF2-40B4-BE49-F238E27FC236}">
                    <a16:creationId xmlns:a16="http://schemas.microsoft.com/office/drawing/2014/main" id="{23578FE1-79DD-4C2F-C9B8-A9425511F00D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643;p55">
                <a:extLst>
                  <a:ext uri="{FF2B5EF4-FFF2-40B4-BE49-F238E27FC236}">
                    <a16:creationId xmlns:a16="http://schemas.microsoft.com/office/drawing/2014/main" id="{46D23B4E-928F-9DF3-7196-F682DCCFD5BA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644;p55">
                <a:extLst>
                  <a:ext uri="{FF2B5EF4-FFF2-40B4-BE49-F238E27FC236}">
                    <a16:creationId xmlns:a16="http://schemas.microsoft.com/office/drawing/2014/main" id="{84010DE0-BFC2-A33A-666D-64A628A3EE77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645;p55">
                <a:extLst>
                  <a:ext uri="{FF2B5EF4-FFF2-40B4-BE49-F238E27FC236}">
                    <a16:creationId xmlns:a16="http://schemas.microsoft.com/office/drawing/2014/main" id="{EFF28065-16A6-C1C9-A608-8EF236B10D5E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646;p55">
                <a:extLst>
                  <a:ext uri="{FF2B5EF4-FFF2-40B4-BE49-F238E27FC236}">
                    <a16:creationId xmlns:a16="http://schemas.microsoft.com/office/drawing/2014/main" id="{925D4C27-A091-39E6-BB0A-E1D36B9C6AC2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647;p55">
                <a:extLst>
                  <a:ext uri="{FF2B5EF4-FFF2-40B4-BE49-F238E27FC236}">
                    <a16:creationId xmlns:a16="http://schemas.microsoft.com/office/drawing/2014/main" id="{7E6A351C-858B-3325-684F-1A07E4350D75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648;p55">
                <a:extLst>
                  <a:ext uri="{FF2B5EF4-FFF2-40B4-BE49-F238E27FC236}">
                    <a16:creationId xmlns:a16="http://schemas.microsoft.com/office/drawing/2014/main" id="{6D087622-D1E7-7B95-DC11-E12E8DE15CC4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649;p55">
                <a:extLst>
                  <a:ext uri="{FF2B5EF4-FFF2-40B4-BE49-F238E27FC236}">
                    <a16:creationId xmlns:a16="http://schemas.microsoft.com/office/drawing/2014/main" id="{BF19B7C8-09C0-788B-1D64-27F0F531DFF4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650;p55">
                <a:extLst>
                  <a:ext uri="{FF2B5EF4-FFF2-40B4-BE49-F238E27FC236}">
                    <a16:creationId xmlns:a16="http://schemas.microsoft.com/office/drawing/2014/main" id="{A3228F28-A929-3519-098E-0DDD3691C0F7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651;p55">
                <a:extLst>
                  <a:ext uri="{FF2B5EF4-FFF2-40B4-BE49-F238E27FC236}">
                    <a16:creationId xmlns:a16="http://schemas.microsoft.com/office/drawing/2014/main" id="{9960A6B0-C7E9-9412-97C9-C2999EF536FD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652;p55">
                <a:extLst>
                  <a:ext uri="{FF2B5EF4-FFF2-40B4-BE49-F238E27FC236}">
                    <a16:creationId xmlns:a16="http://schemas.microsoft.com/office/drawing/2014/main" id="{90B6EA12-B42F-14B4-07D5-0987C49D3753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653;p55">
                <a:extLst>
                  <a:ext uri="{FF2B5EF4-FFF2-40B4-BE49-F238E27FC236}">
                    <a16:creationId xmlns:a16="http://schemas.microsoft.com/office/drawing/2014/main" id="{1397B82C-8211-2EA9-188A-5A0CCF98D625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654;p55">
                <a:extLst>
                  <a:ext uri="{FF2B5EF4-FFF2-40B4-BE49-F238E27FC236}">
                    <a16:creationId xmlns:a16="http://schemas.microsoft.com/office/drawing/2014/main" id="{6F014BE7-EC0F-C569-B5F9-CB46AD4AC997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655;p55">
                <a:extLst>
                  <a:ext uri="{FF2B5EF4-FFF2-40B4-BE49-F238E27FC236}">
                    <a16:creationId xmlns:a16="http://schemas.microsoft.com/office/drawing/2014/main" id="{C28B57E7-EA1D-E178-99B5-33D89F8CC7B7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656;p55">
                <a:extLst>
                  <a:ext uri="{FF2B5EF4-FFF2-40B4-BE49-F238E27FC236}">
                    <a16:creationId xmlns:a16="http://schemas.microsoft.com/office/drawing/2014/main" id="{9703E5F4-E4AE-B6CF-2A44-30C711F3CC5B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657;p55">
                <a:extLst>
                  <a:ext uri="{FF2B5EF4-FFF2-40B4-BE49-F238E27FC236}">
                    <a16:creationId xmlns:a16="http://schemas.microsoft.com/office/drawing/2014/main" id="{F532EBFC-06F3-1AF1-1B92-A6CB0CA9C4B0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58;p55">
                <a:extLst>
                  <a:ext uri="{FF2B5EF4-FFF2-40B4-BE49-F238E27FC236}">
                    <a16:creationId xmlns:a16="http://schemas.microsoft.com/office/drawing/2014/main" id="{9DD56A88-0AE7-AE62-5AC4-E38CE01A7116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7659;p55">
              <a:extLst>
                <a:ext uri="{FF2B5EF4-FFF2-40B4-BE49-F238E27FC236}">
                  <a16:creationId xmlns:a16="http://schemas.microsoft.com/office/drawing/2014/main" id="{0442E78C-0706-D08B-77C4-27F9C7E3CA18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60;p55">
              <a:extLst>
                <a:ext uri="{FF2B5EF4-FFF2-40B4-BE49-F238E27FC236}">
                  <a16:creationId xmlns:a16="http://schemas.microsoft.com/office/drawing/2014/main" id="{B44790ED-65F4-9EC8-BBF3-FEDEB1AE68B5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61;p55">
              <a:extLst>
                <a:ext uri="{FF2B5EF4-FFF2-40B4-BE49-F238E27FC236}">
                  <a16:creationId xmlns:a16="http://schemas.microsoft.com/office/drawing/2014/main" id="{45ABF7FA-C425-E39A-524B-41502CDEED59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62;p55">
              <a:extLst>
                <a:ext uri="{FF2B5EF4-FFF2-40B4-BE49-F238E27FC236}">
                  <a16:creationId xmlns:a16="http://schemas.microsoft.com/office/drawing/2014/main" id="{7B7FF4CF-0301-45EE-2003-48488AA1A785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63;p55">
              <a:extLst>
                <a:ext uri="{FF2B5EF4-FFF2-40B4-BE49-F238E27FC236}">
                  <a16:creationId xmlns:a16="http://schemas.microsoft.com/office/drawing/2014/main" id="{107C55EE-EEEE-4641-0964-AD802F3EC941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64;p55">
              <a:extLst>
                <a:ext uri="{FF2B5EF4-FFF2-40B4-BE49-F238E27FC236}">
                  <a16:creationId xmlns:a16="http://schemas.microsoft.com/office/drawing/2014/main" id="{3F2D52E4-38D6-15BC-A4B9-B29F07554F88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65;p55">
              <a:extLst>
                <a:ext uri="{FF2B5EF4-FFF2-40B4-BE49-F238E27FC236}">
                  <a16:creationId xmlns:a16="http://schemas.microsoft.com/office/drawing/2014/main" id="{B3961C6E-E8FE-8BDF-7537-A164EF1169BC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66;p55">
              <a:extLst>
                <a:ext uri="{FF2B5EF4-FFF2-40B4-BE49-F238E27FC236}">
                  <a16:creationId xmlns:a16="http://schemas.microsoft.com/office/drawing/2014/main" id="{3D638ECA-B407-5D5B-7605-A8A99257621C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67;p55">
              <a:extLst>
                <a:ext uri="{FF2B5EF4-FFF2-40B4-BE49-F238E27FC236}">
                  <a16:creationId xmlns:a16="http://schemas.microsoft.com/office/drawing/2014/main" id="{76B8D2DB-C80D-CFA8-E769-DC3D64F88396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668;p55">
              <a:extLst>
                <a:ext uri="{FF2B5EF4-FFF2-40B4-BE49-F238E27FC236}">
                  <a16:creationId xmlns:a16="http://schemas.microsoft.com/office/drawing/2014/main" id="{E7ABFD74-1903-4EC7-6E61-23DC5541533D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69;p55">
              <a:extLst>
                <a:ext uri="{FF2B5EF4-FFF2-40B4-BE49-F238E27FC236}">
                  <a16:creationId xmlns:a16="http://schemas.microsoft.com/office/drawing/2014/main" id="{ADB70AE8-B15F-5005-4EA1-661E7F78CB08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70;p55">
              <a:extLst>
                <a:ext uri="{FF2B5EF4-FFF2-40B4-BE49-F238E27FC236}">
                  <a16:creationId xmlns:a16="http://schemas.microsoft.com/office/drawing/2014/main" id="{6F617D48-CD9B-E452-60EE-AEDF34628E3E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71;p55">
              <a:extLst>
                <a:ext uri="{FF2B5EF4-FFF2-40B4-BE49-F238E27FC236}">
                  <a16:creationId xmlns:a16="http://schemas.microsoft.com/office/drawing/2014/main" id="{5870FAAD-AB2A-D877-6DF2-2ACBA57E67BE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72;p55">
              <a:extLst>
                <a:ext uri="{FF2B5EF4-FFF2-40B4-BE49-F238E27FC236}">
                  <a16:creationId xmlns:a16="http://schemas.microsoft.com/office/drawing/2014/main" id="{FEC92FBD-E7EB-9F63-3D18-DC8D48871254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Title 2">
            <a:extLst>
              <a:ext uri="{FF2B5EF4-FFF2-40B4-BE49-F238E27FC236}">
                <a16:creationId xmlns:a16="http://schemas.microsoft.com/office/drawing/2014/main" id="{7C3285CC-FF9F-CEDC-30D7-780E9EBDC34D}"/>
              </a:ext>
            </a:extLst>
          </p:cNvPr>
          <p:cNvSpPr txBox="1">
            <a:spLocks/>
          </p:cNvSpPr>
          <p:nvPr/>
        </p:nvSpPr>
        <p:spPr>
          <a:xfrm>
            <a:off x="667879" y="2202996"/>
            <a:ext cx="6418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Replicate makes it easy to run machine learning models in the cloud from open source </a:t>
            </a:r>
            <a:r>
              <a:rPr lang="en-US" sz="1400" dirty="0" err="1">
                <a:solidFill>
                  <a:schemeClr val="bg1"/>
                </a:solidFill>
              </a:rPr>
              <a:t>llms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770" name="Title 2">
            <a:extLst>
              <a:ext uri="{FF2B5EF4-FFF2-40B4-BE49-F238E27FC236}">
                <a16:creationId xmlns:a16="http://schemas.microsoft.com/office/drawing/2014/main" id="{83A03EB9-579E-7097-BC8B-9D0F9E2E1115}"/>
              </a:ext>
            </a:extLst>
          </p:cNvPr>
          <p:cNvSpPr txBox="1">
            <a:spLocks/>
          </p:cNvSpPr>
          <p:nvPr/>
        </p:nvSpPr>
        <p:spPr>
          <a:xfrm>
            <a:off x="315744" y="1675380"/>
            <a:ext cx="2291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r>
              <a:rPr lang="en-IN" sz="2400" b="0" i="0" dirty="0">
                <a:solidFill>
                  <a:schemeClr val="tx2"/>
                </a:solidFill>
                <a:effectLst/>
                <a:latin typeface="DM Sans Black" panose="020B0604020202020204" charset="0"/>
              </a:rPr>
              <a:t>Replicate</a:t>
            </a:r>
            <a:endParaRPr lang="en-IN" sz="2400" dirty="0">
              <a:solidFill>
                <a:schemeClr val="tx2"/>
              </a:solidFill>
              <a:latin typeface="DM Sans Black" panose="020B0604020202020204" charset="0"/>
            </a:endParaRPr>
          </a:p>
        </p:txBody>
      </p:sp>
      <p:sp>
        <p:nvSpPr>
          <p:cNvPr id="771" name="Title 2">
            <a:extLst>
              <a:ext uri="{FF2B5EF4-FFF2-40B4-BE49-F238E27FC236}">
                <a16:creationId xmlns:a16="http://schemas.microsoft.com/office/drawing/2014/main" id="{C68ABBFA-9BD7-32ED-8EF3-74A52FED3802}"/>
              </a:ext>
            </a:extLst>
          </p:cNvPr>
          <p:cNvSpPr txBox="1">
            <a:spLocks/>
          </p:cNvSpPr>
          <p:nvPr/>
        </p:nvSpPr>
        <p:spPr>
          <a:xfrm>
            <a:off x="173374" y="3013915"/>
            <a:ext cx="22913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Black"/>
              <a:buNone/>
              <a:defRPr sz="3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r>
              <a:rPr lang="en-IN" sz="2400" dirty="0">
                <a:solidFill>
                  <a:schemeClr val="tx2"/>
                </a:solidFill>
                <a:latin typeface="DM Sans Black" panose="020B0604020202020204" charset="0"/>
              </a:rPr>
              <a:t>Llama</a:t>
            </a:r>
            <a:r>
              <a:rPr lang="en-IN" sz="24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5CFBD41F-E1E3-C694-997F-515975447028}"/>
              </a:ext>
            </a:extLst>
          </p:cNvPr>
          <p:cNvSpPr txBox="1"/>
          <p:nvPr/>
        </p:nvSpPr>
        <p:spPr>
          <a:xfrm>
            <a:off x="721376" y="4166204"/>
            <a:ext cx="465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M Sans Black" panose="020B0604020202020204" charset="0"/>
              </a:rPr>
              <a:t>Llama 2 was pretrained on publicly available </a:t>
            </a:r>
          </a:p>
          <a:p>
            <a:r>
              <a:rPr lang="en-IN" dirty="0">
                <a:solidFill>
                  <a:schemeClr val="bg1"/>
                </a:solidFill>
                <a:latin typeface="DM Sans Black" panose="020B0604020202020204" charset="0"/>
              </a:rPr>
              <a:t>                                                                 online data sources.</a:t>
            </a: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47970C1A-E71D-106B-96CB-E8FFFD315888}"/>
              </a:ext>
            </a:extLst>
          </p:cNvPr>
          <p:cNvSpPr txBox="1"/>
          <p:nvPr/>
        </p:nvSpPr>
        <p:spPr>
          <a:xfrm>
            <a:off x="692753" y="3646237"/>
            <a:ext cx="4657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M Sans Black" panose="020B0604020202020204" charset="0"/>
              </a:rPr>
              <a:t>open source, free for research and commercial use</a:t>
            </a:r>
            <a:endParaRPr lang="en-IN" dirty="0">
              <a:solidFill>
                <a:schemeClr val="bg1"/>
              </a:solidFill>
              <a:latin typeface="DM Sans Black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F2EE0-2E53-14B2-3A94-3603E015A067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539501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 </a:t>
            </a:r>
            <a:br>
              <a:rPr lang="en" dirty="0"/>
            </a:br>
            <a:r>
              <a:rPr lang="en" dirty="0"/>
              <a:t>&amp; Disadvantages</a:t>
            </a:r>
            <a:endParaRPr dirty="0"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1E0DE9-66F5-E1EF-3528-8FB493F96C2D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E57EA3-D715-49C1-7D26-455BDFE5C0C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30233" r="30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38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7" name="Google Shape;797;p37"/>
          <p:cNvCxnSpPr/>
          <p:nvPr/>
        </p:nvCxnSpPr>
        <p:spPr>
          <a:xfrm>
            <a:off x="4712375" y="3058025"/>
            <a:ext cx="0" cy="1840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37"/>
          <p:cNvSpPr/>
          <p:nvPr/>
        </p:nvSpPr>
        <p:spPr>
          <a:xfrm flipH="1">
            <a:off x="8477344" y="238450"/>
            <a:ext cx="468000" cy="450000"/>
          </a:xfrm>
          <a:prstGeom prst="arc">
            <a:avLst>
              <a:gd name="adj1" fmla="val 10687769"/>
              <a:gd name="adj2" fmla="val 164785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1" name="Google Shape;801;p37"/>
          <p:cNvCxnSpPr>
            <a:endCxn id="800" idx="2"/>
          </p:cNvCxnSpPr>
          <p:nvPr/>
        </p:nvCxnSpPr>
        <p:spPr>
          <a:xfrm>
            <a:off x="178831" y="239133"/>
            <a:ext cx="85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2" name="Google Shape;802;p37"/>
          <p:cNvGrpSpPr/>
          <p:nvPr/>
        </p:nvGrpSpPr>
        <p:grpSpPr>
          <a:xfrm>
            <a:off x="4298883" y="246925"/>
            <a:ext cx="546233" cy="1460149"/>
            <a:chOff x="4298883" y="3444900"/>
            <a:chExt cx="546233" cy="1460149"/>
          </a:xfrm>
        </p:grpSpPr>
        <p:grpSp>
          <p:nvGrpSpPr>
            <p:cNvPr id="803" name="Google Shape;803;p37"/>
            <p:cNvGrpSpPr/>
            <p:nvPr/>
          </p:nvGrpSpPr>
          <p:grpSpPr>
            <a:xfrm>
              <a:off x="4298883" y="3799600"/>
              <a:ext cx="546233" cy="1105449"/>
              <a:chOff x="5157682" y="4321425"/>
              <a:chExt cx="546233" cy="1105449"/>
            </a:xfrm>
          </p:grpSpPr>
          <p:sp>
            <p:nvSpPr>
              <p:cNvPr id="804" name="Google Shape;804;p37"/>
              <p:cNvSpPr/>
              <p:nvPr/>
            </p:nvSpPr>
            <p:spPr>
              <a:xfrm rot="5400000">
                <a:off x="5157686" y="4321421"/>
                <a:ext cx="546225" cy="546233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417" extrusionOk="0">
                    <a:moveTo>
                      <a:pt x="3296" y="122"/>
                    </a:moveTo>
                    <a:lnTo>
                      <a:pt x="3296" y="3296"/>
                    </a:lnTo>
                    <a:lnTo>
                      <a:pt x="122" y="3296"/>
                    </a:lnTo>
                    <a:lnTo>
                      <a:pt x="122" y="122"/>
                    </a:lnTo>
                    <a:close/>
                    <a:moveTo>
                      <a:pt x="59" y="1"/>
                    </a:moveTo>
                    <a:lnTo>
                      <a:pt x="1" y="59"/>
                    </a:lnTo>
                    <a:lnTo>
                      <a:pt x="1" y="3358"/>
                    </a:lnTo>
                    <a:lnTo>
                      <a:pt x="59" y="3417"/>
                    </a:lnTo>
                    <a:lnTo>
                      <a:pt x="3358" y="3417"/>
                    </a:lnTo>
                    <a:lnTo>
                      <a:pt x="3417" y="3358"/>
                    </a:lnTo>
                    <a:lnTo>
                      <a:pt x="3417" y="59"/>
                    </a:lnTo>
                    <a:lnTo>
                      <a:pt x="3358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 rot="5400000">
                <a:off x="5267024" y="4609162"/>
                <a:ext cx="19502" cy="22955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436" extrusionOk="0">
                    <a:moveTo>
                      <a:pt x="1" y="1"/>
                    </a:moveTo>
                    <a:lnTo>
                      <a:pt x="1" y="1436"/>
                    </a:lnTo>
                    <a:lnTo>
                      <a:pt x="121" y="1436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 rot="5400000">
                <a:off x="5501376" y="4281299"/>
                <a:ext cx="19502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294" extrusionOk="0">
                    <a:moveTo>
                      <a:pt x="0" y="0"/>
                    </a:moveTo>
                    <a:lnTo>
                      <a:pt x="0" y="2293"/>
                    </a:lnTo>
                    <a:lnTo>
                      <a:pt x="121" y="2293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 rot="5400000">
                <a:off x="5340559" y="4410941"/>
                <a:ext cx="19502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294" extrusionOk="0">
                    <a:moveTo>
                      <a:pt x="0" y="0"/>
                    </a:moveTo>
                    <a:lnTo>
                      <a:pt x="0" y="2293"/>
                    </a:lnTo>
                    <a:lnTo>
                      <a:pt x="121" y="2293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 rot="5400000">
                <a:off x="5456537" y="4734410"/>
                <a:ext cx="227154" cy="19503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2" extrusionOk="0">
                    <a:moveTo>
                      <a:pt x="1" y="1"/>
                    </a:moveTo>
                    <a:lnTo>
                      <a:pt x="1" y="122"/>
                    </a:lnTo>
                    <a:lnTo>
                      <a:pt x="1420" y="12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 rot="5400000">
                <a:off x="5242407" y="4370181"/>
                <a:ext cx="97991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21" extrusionOk="0">
                    <a:moveTo>
                      <a:pt x="0" y="0"/>
                    </a:moveTo>
                    <a:lnTo>
                      <a:pt x="0" y="121"/>
                    </a:lnTo>
                    <a:lnTo>
                      <a:pt x="612" y="121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 rot="5400000">
                <a:off x="5099326" y="5085400"/>
                <a:ext cx="662799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26" extrusionOk="0">
                    <a:moveTo>
                      <a:pt x="0" y="1"/>
                    </a:moveTo>
                    <a:lnTo>
                      <a:pt x="0" y="125"/>
                    </a:lnTo>
                    <a:lnTo>
                      <a:pt x="1939" y="125"/>
                    </a:lnTo>
                    <a:lnTo>
                      <a:pt x="1939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 rot="5400000">
                <a:off x="5241768" y="4414939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1"/>
                    </a:moveTo>
                    <a:cubicBezTo>
                      <a:pt x="414" y="121"/>
                      <a:pt x="500" y="207"/>
                      <a:pt x="500" y="309"/>
                    </a:cubicBezTo>
                    <a:cubicBezTo>
                      <a:pt x="500" y="414"/>
                      <a:pt x="414" y="500"/>
                      <a:pt x="313" y="500"/>
                    </a:cubicBezTo>
                    <a:cubicBezTo>
                      <a:pt x="207" y="500"/>
                      <a:pt x="125" y="414"/>
                      <a:pt x="125" y="309"/>
                    </a:cubicBezTo>
                    <a:cubicBezTo>
                      <a:pt x="125" y="207"/>
                      <a:pt x="207" y="121"/>
                      <a:pt x="313" y="121"/>
                    </a:cubicBezTo>
                    <a:close/>
                    <a:moveTo>
                      <a:pt x="313" y="0"/>
                    </a:moveTo>
                    <a:cubicBezTo>
                      <a:pt x="141" y="0"/>
                      <a:pt x="1" y="141"/>
                      <a:pt x="1" y="309"/>
                    </a:cubicBezTo>
                    <a:cubicBezTo>
                      <a:pt x="1" y="480"/>
                      <a:pt x="141" y="620"/>
                      <a:pt x="313" y="620"/>
                    </a:cubicBezTo>
                    <a:cubicBezTo>
                      <a:pt x="484" y="620"/>
                      <a:pt x="621" y="480"/>
                      <a:pt x="621" y="309"/>
                    </a:cubicBezTo>
                    <a:cubicBezTo>
                      <a:pt x="621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 rot="5400000">
                <a:off x="5520399" y="4544582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1"/>
                    </a:moveTo>
                    <a:cubicBezTo>
                      <a:pt x="414" y="121"/>
                      <a:pt x="500" y="207"/>
                      <a:pt x="500" y="312"/>
                    </a:cubicBezTo>
                    <a:cubicBezTo>
                      <a:pt x="500" y="414"/>
                      <a:pt x="414" y="499"/>
                      <a:pt x="313" y="499"/>
                    </a:cubicBezTo>
                    <a:cubicBezTo>
                      <a:pt x="207" y="499"/>
                      <a:pt x="126" y="414"/>
                      <a:pt x="126" y="312"/>
                    </a:cubicBezTo>
                    <a:cubicBezTo>
                      <a:pt x="126" y="207"/>
                      <a:pt x="207" y="121"/>
                      <a:pt x="313" y="121"/>
                    </a:cubicBezTo>
                    <a:close/>
                    <a:moveTo>
                      <a:pt x="313" y="0"/>
                    </a:moveTo>
                    <a:cubicBezTo>
                      <a:pt x="141" y="0"/>
                      <a:pt x="1" y="141"/>
                      <a:pt x="1" y="312"/>
                    </a:cubicBezTo>
                    <a:cubicBezTo>
                      <a:pt x="1" y="484"/>
                      <a:pt x="141" y="620"/>
                      <a:pt x="313" y="620"/>
                    </a:cubicBezTo>
                    <a:cubicBezTo>
                      <a:pt x="484" y="620"/>
                      <a:pt x="621" y="484"/>
                      <a:pt x="621" y="312"/>
                    </a:cubicBezTo>
                    <a:cubicBezTo>
                      <a:pt x="621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 rot="5400000">
                <a:off x="5380844" y="4674224"/>
                <a:ext cx="99270" cy="9927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3" y="122"/>
                    </a:moveTo>
                    <a:cubicBezTo>
                      <a:pt x="418" y="122"/>
                      <a:pt x="500" y="204"/>
                      <a:pt x="500" y="309"/>
                    </a:cubicBezTo>
                    <a:cubicBezTo>
                      <a:pt x="500" y="414"/>
                      <a:pt x="418" y="496"/>
                      <a:pt x="313" y="496"/>
                    </a:cubicBezTo>
                    <a:cubicBezTo>
                      <a:pt x="208" y="496"/>
                      <a:pt x="126" y="414"/>
                      <a:pt x="126" y="309"/>
                    </a:cubicBezTo>
                    <a:cubicBezTo>
                      <a:pt x="126" y="204"/>
                      <a:pt x="208" y="122"/>
                      <a:pt x="313" y="122"/>
                    </a:cubicBezTo>
                    <a:close/>
                    <a:moveTo>
                      <a:pt x="313" y="1"/>
                    </a:moveTo>
                    <a:cubicBezTo>
                      <a:pt x="141" y="1"/>
                      <a:pt x="1" y="137"/>
                      <a:pt x="1" y="309"/>
                    </a:cubicBezTo>
                    <a:cubicBezTo>
                      <a:pt x="1" y="480"/>
                      <a:pt x="141" y="621"/>
                      <a:pt x="313" y="621"/>
                    </a:cubicBezTo>
                    <a:cubicBezTo>
                      <a:pt x="484" y="621"/>
                      <a:pt x="621" y="480"/>
                      <a:pt x="621" y="309"/>
                    </a:cubicBezTo>
                    <a:cubicBezTo>
                      <a:pt x="621" y="137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14" name="Google Shape;814;p37"/>
            <p:cNvCxnSpPr/>
            <p:nvPr/>
          </p:nvCxnSpPr>
          <p:spPr>
            <a:xfrm rot="10800000">
              <a:off x="4435275" y="3444900"/>
              <a:ext cx="0" cy="353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37"/>
            <p:cNvCxnSpPr/>
            <p:nvPr/>
          </p:nvCxnSpPr>
          <p:spPr>
            <a:xfrm rot="10800000">
              <a:off x="4709300" y="4328175"/>
              <a:ext cx="0" cy="572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16" name="Google Shape;816;p37"/>
          <p:cNvCxnSpPr/>
          <p:nvPr/>
        </p:nvCxnSpPr>
        <p:spPr>
          <a:xfrm>
            <a:off x="4569125" y="3065200"/>
            <a:ext cx="3000" cy="184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7" name="Google Shape;817;p37"/>
          <p:cNvGrpSpPr/>
          <p:nvPr/>
        </p:nvGrpSpPr>
        <p:grpSpPr>
          <a:xfrm>
            <a:off x="360254" y="382987"/>
            <a:ext cx="706696" cy="313023"/>
            <a:chOff x="5656175" y="1470392"/>
            <a:chExt cx="134447" cy="59552"/>
          </a:xfrm>
        </p:grpSpPr>
        <p:sp>
          <p:nvSpPr>
            <p:cNvPr id="818" name="Google Shape;818;p37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770;p36">
            <a:extLst>
              <a:ext uri="{FF2B5EF4-FFF2-40B4-BE49-F238E27FC236}">
                <a16:creationId xmlns:a16="http://schemas.microsoft.com/office/drawing/2014/main" id="{95ADEEAB-E4F8-B2A2-C716-B9B63E31E9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516" y="921828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Advantages</a:t>
            </a:r>
            <a:endParaRPr sz="3200" dirty="0"/>
          </a:p>
        </p:txBody>
      </p:sp>
      <p:sp>
        <p:nvSpPr>
          <p:cNvPr id="7" name="Google Shape;773;p36">
            <a:extLst>
              <a:ext uri="{FF2B5EF4-FFF2-40B4-BE49-F238E27FC236}">
                <a16:creationId xmlns:a16="http://schemas.microsoft.com/office/drawing/2014/main" id="{DFABB8E3-3D45-E13A-95ED-8B1FD9F91996}"/>
              </a:ext>
            </a:extLst>
          </p:cNvPr>
          <p:cNvSpPr txBox="1">
            <a:spLocks/>
          </p:cNvSpPr>
          <p:nvPr/>
        </p:nvSpPr>
        <p:spPr>
          <a:xfrm>
            <a:off x="4621316" y="948325"/>
            <a:ext cx="4235329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dirty="0">
                <a:solidFill>
                  <a:schemeClr val="tx2"/>
                </a:solidFill>
                <a:latin typeface="DM Sans Black" panose="020B0604020202020204" charset="0"/>
              </a:rPr>
              <a:t>Disadvantages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FC790-BDAC-F800-97A2-0293F39159DA}"/>
              </a:ext>
            </a:extLst>
          </p:cNvPr>
          <p:cNvSpPr txBox="1"/>
          <p:nvPr/>
        </p:nvSpPr>
        <p:spPr>
          <a:xfrm>
            <a:off x="583517" y="2403480"/>
            <a:ext cx="349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Hands-Free Operation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Accessibility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Convenience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Versatility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68B2C-DB6D-4428-1363-BDAB8885BCA3}"/>
              </a:ext>
            </a:extLst>
          </p:cNvPr>
          <p:cNvSpPr txBox="1"/>
          <p:nvPr/>
        </p:nvSpPr>
        <p:spPr>
          <a:xfrm>
            <a:off x="5065134" y="2347059"/>
            <a:ext cx="4365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Accuracy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Noise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Dependency on Internet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Limited by Predefined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                  Commands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0" name="Google Shape;7601;p55">
            <a:extLst>
              <a:ext uri="{FF2B5EF4-FFF2-40B4-BE49-F238E27FC236}">
                <a16:creationId xmlns:a16="http://schemas.microsoft.com/office/drawing/2014/main" id="{C2FB0633-C8E1-A6FF-1ECC-7EF51ED601AE}"/>
              </a:ext>
            </a:extLst>
          </p:cNvPr>
          <p:cNvGrpSpPr/>
          <p:nvPr/>
        </p:nvGrpSpPr>
        <p:grpSpPr>
          <a:xfrm>
            <a:off x="3150513" y="4362527"/>
            <a:ext cx="3003630" cy="546225"/>
            <a:chOff x="1808063" y="4294338"/>
            <a:chExt cx="3370782" cy="721817"/>
          </a:xfrm>
        </p:grpSpPr>
        <p:sp>
          <p:nvSpPr>
            <p:cNvPr id="11" name="Google Shape;7602;p55">
              <a:extLst>
                <a:ext uri="{FF2B5EF4-FFF2-40B4-BE49-F238E27FC236}">
                  <a16:creationId xmlns:a16="http://schemas.microsoft.com/office/drawing/2014/main" id="{A26F41C2-D574-B945-C379-3F5F133B677E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03;p55">
              <a:extLst>
                <a:ext uri="{FF2B5EF4-FFF2-40B4-BE49-F238E27FC236}">
                  <a16:creationId xmlns:a16="http://schemas.microsoft.com/office/drawing/2014/main" id="{70E43136-09B2-E258-7DE6-7E9E313D5D8A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04;p55">
              <a:extLst>
                <a:ext uri="{FF2B5EF4-FFF2-40B4-BE49-F238E27FC236}">
                  <a16:creationId xmlns:a16="http://schemas.microsoft.com/office/drawing/2014/main" id="{5A8FB70D-A5B7-F5D5-E2A1-281EAC96ADC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05;p55">
              <a:extLst>
                <a:ext uri="{FF2B5EF4-FFF2-40B4-BE49-F238E27FC236}">
                  <a16:creationId xmlns:a16="http://schemas.microsoft.com/office/drawing/2014/main" id="{983D44C1-F5B8-27DB-3418-3DD668F7158B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06;p55">
              <a:extLst>
                <a:ext uri="{FF2B5EF4-FFF2-40B4-BE49-F238E27FC236}">
                  <a16:creationId xmlns:a16="http://schemas.microsoft.com/office/drawing/2014/main" id="{105EDCF9-CF50-1E94-489F-0C892B88AF8B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07;p55">
              <a:extLst>
                <a:ext uri="{FF2B5EF4-FFF2-40B4-BE49-F238E27FC236}">
                  <a16:creationId xmlns:a16="http://schemas.microsoft.com/office/drawing/2014/main" id="{226F6152-BFC6-E0E1-7CA0-5BD2F73BF41F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08;p55">
              <a:extLst>
                <a:ext uri="{FF2B5EF4-FFF2-40B4-BE49-F238E27FC236}">
                  <a16:creationId xmlns:a16="http://schemas.microsoft.com/office/drawing/2014/main" id="{DC17B867-8BC5-F83E-D21E-9A539FB7169D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09;p55">
              <a:extLst>
                <a:ext uri="{FF2B5EF4-FFF2-40B4-BE49-F238E27FC236}">
                  <a16:creationId xmlns:a16="http://schemas.microsoft.com/office/drawing/2014/main" id="{A40CB459-981B-0AB0-6D2E-DC5B3305E217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10;p55">
              <a:extLst>
                <a:ext uri="{FF2B5EF4-FFF2-40B4-BE49-F238E27FC236}">
                  <a16:creationId xmlns:a16="http://schemas.microsoft.com/office/drawing/2014/main" id="{66F5BF65-1F82-1142-77AA-149011AFA30E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11;p55">
              <a:extLst>
                <a:ext uri="{FF2B5EF4-FFF2-40B4-BE49-F238E27FC236}">
                  <a16:creationId xmlns:a16="http://schemas.microsoft.com/office/drawing/2014/main" id="{7971F884-39F8-602F-4FD8-C48A04AEFE79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75913D-6A28-0F56-4E38-59A4732FA0EA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D1A254-0D9F-DD82-72CB-274E428BE5DB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8E1A45-251B-DCA4-B34C-875812F7DC09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30304" r="30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3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EB-7FB5-D6FB-B076-825E705F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7719"/>
            <a:ext cx="7704000" cy="572700"/>
          </a:xfrm>
        </p:spPr>
        <p:txBody>
          <a:bodyPr/>
          <a:lstStyle/>
          <a:p>
            <a:r>
              <a:rPr lang="en-IN" dirty="0"/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C077-02E0-39BC-7981-C0BC00450812}"/>
              </a:ext>
            </a:extLst>
          </p:cNvPr>
          <p:cNvSpPr txBox="1"/>
          <p:nvPr/>
        </p:nvSpPr>
        <p:spPr>
          <a:xfrm>
            <a:off x="4193115" y="1412672"/>
            <a:ext cx="4515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Design Interface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Accuracy of speech recognition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Add new future tasks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Increase response Speed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Un necessary Noise reduction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Run LLM on local machine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Adding new Task for Automation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Google Shape;1099;p47">
            <a:extLst>
              <a:ext uri="{FF2B5EF4-FFF2-40B4-BE49-F238E27FC236}">
                <a16:creationId xmlns:a16="http://schemas.microsoft.com/office/drawing/2014/main" id="{8B22F100-3AF1-088F-B7A8-3F386E13E8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67" y="1298162"/>
            <a:ext cx="1379225" cy="29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BE882-331D-0153-3E5E-44A0D1C2415B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6"/>
          <p:cNvSpPr txBox="1">
            <a:spLocks noGrp="1"/>
          </p:cNvSpPr>
          <p:nvPr>
            <p:ph type="title"/>
          </p:nvPr>
        </p:nvSpPr>
        <p:spPr>
          <a:xfrm>
            <a:off x="4241528" y="1744679"/>
            <a:ext cx="3362700" cy="12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22" name="Google Shape;1022;p46"/>
          <p:cNvSpPr txBox="1">
            <a:spLocks noGrp="1"/>
          </p:cNvSpPr>
          <p:nvPr>
            <p:ph type="subTitle" idx="1"/>
          </p:nvPr>
        </p:nvSpPr>
        <p:spPr>
          <a:xfrm>
            <a:off x="4483967" y="3285651"/>
            <a:ext cx="4060007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Presented by,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	Samarth Koli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	Chandrakant Nemagoud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grpSp>
        <p:nvGrpSpPr>
          <p:cNvPr id="1024" name="Google Shape;1024;p46"/>
          <p:cNvGrpSpPr/>
          <p:nvPr/>
        </p:nvGrpSpPr>
        <p:grpSpPr>
          <a:xfrm>
            <a:off x="3864076" y="238446"/>
            <a:ext cx="796717" cy="506269"/>
            <a:chOff x="3864076" y="238446"/>
            <a:chExt cx="796717" cy="506269"/>
          </a:xfrm>
        </p:grpSpPr>
        <p:sp>
          <p:nvSpPr>
            <p:cNvPr id="1025" name="Google Shape;1025;p46"/>
            <p:cNvSpPr/>
            <p:nvPr/>
          </p:nvSpPr>
          <p:spPr>
            <a:xfrm>
              <a:off x="3864076" y="652956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9" y="121"/>
                  </a:moveTo>
                  <a:cubicBezTo>
                    <a:pt x="378" y="121"/>
                    <a:pt x="452" y="195"/>
                    <a:pt x="452" y="289"/>
                  </a:cubicBezTo>
                  <a:cubicBezTo>
                    <a:pt x="452" y="379"/>
                    <a:pt x="378" y="453"/>
                    <a:pt x="289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5"/>
                    <a:pt x="195" y="121"/>
                    <a:pt x="289" y="121"/>
                  </a:cubicBezTo>
                  <a:close/>
                  <a:moveTo>
                    <a:pt x="289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5"/>
                    <a:pt x="129" y="574"/>
                    <a:pt x="289" y="574"/>
                  </a:cubicBezTo>
                  <a:cubicBezTo>
                    <a:pt x="445" y="574"/>
                    <a:pt x="573" y="445"/>
                    <a:pt x="573" y="289"/>
                  </a:cubicBezTo>
                  <a:cubicBezTo>
                    <a:pt x="573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079081" y="238446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0"/>
                  </a:moveTo>
                  <a:lnTo>
                    <a:pt x="0" y="2671"/>
                  </a:lnTo>
                  <a:lnTo>
                    <a:pt x="121" y="267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042954" y="652956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9" y="121"/>
                  </a:moveTo>
                  <a:cubicBezTo>
                    <a:pt x="379" y="121"/>
                    <a:pt x="453" y="195"/>
                    <a:pt x="453" y="289"/>
                  </a:cubicBezTo>
                  <a:cubicBezTo>
                    <a:pt x="453" y="379"/>
                    <a:pt x="379" y="453"/>
                    <a:pt x="289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5"/>
                    <a:pt x="195" y="121"/>
                    <a:pt x="289" y="121"/>
                  </a:cubicBezTo>
                  <a:close/>
                  <a:moveTo>
                    <a:pt x="289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5"/>
                    <a:pt x="129" y="574"/>
                    <a:pt x="289" y="574"/>
                  </a:cubicBezTo>
                  <a:cubicBezTo>
                    <a:pt x="445" y="574"/>
                    <a:pt x="573" y="445"/>
                    <a:pt x="573" y="289"/>
                  </a:cubicBezTo>
                  <a:cubicBezTo>
                    <a:pt x="573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4254282" y="238446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0"/>
                  </a:moveTo>
                  <a:lnTo>
                    <a:pt x="0" y="2671"/>
                  </a:lnTo>
                  <a:lnTo>
                    <a:pt x="121" y="267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4218634" y="652956"/>
              <a:ext cx="91917" cy="91758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86" y="121"/>
                  </a:moveTo>
                  <a:cubicBezTo>
                    <a:pt x="379" y="121"/>
                    <a:pt x="453" y="195"/>
                    <a:pt x="453" y="289"/>
                  </a:cubicBezTo>
                  <a:cubicBezTo>
                    <a:pt x="453" y="379"/>
                    <a:pt x="379" y="453"/>
                    <a:pt x="286" y="453"/>
                  </a:cubicBezTo>
                  <a:cubicBezTo>
                    <a:pt x="196" y="453"/>
                    <a:pt x="122" y="379"/>
                    <a:pt x="122" y="289"/>
                  </a:cubicBezTo>
                  <a:cubicBezTo>
                    <a:pt x="122" y="195"/>
                    <a:pt x="196" y="121"/>
                    <a:pt x="286" y="121"/>
                  </a:cubicBezTo>
                  <a:close/>
                  <a:moveTo>
                    <a:pt x="286" y="0"/>
                  </a:moveTo>
                  <a:cubicBezTo>
                    <a:pt x="130" y="0"/>
                    <a:pt x="1" y="129"/>
                    <a:pt x="1" y="289"/>
                  </a:cubicBezTo>
                  <a:cubicBezTo>
                    <a:pt x="1" y="445"/>
                    <a:pt x="130" y="574"/>
                    <a:pt x="286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4429323" y="238446"/>
              <a:ext cx="20142" cy="427139"/>
            </a:xfrm>
            <a:custGeom>
              <a:avLst/>
              <a:gdLst/>
              <a:ahLst/>
              <a:cxnLst/>
              <a:rect l="l" t="t" r="r" b="b"/>
              <a:pathLst>
                <a:path w="126" h="2672" extrusionOk="0">
                  <a:moveTo>
                    <a:pt x="1" y="0"/>
                  </a:moveTo>
                  <a:lnTo>
                    <a:pt x="1" y="2671"/>
                  </a:lnTo>
                  <a:lnTo>
                    <a:pt x="126" y="267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394475" y="652956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5" y="121"/>
                    <a:pt x="449" y="195"/>
                    <a:pt x="449" y="289"/>
                  </a:cubicBezTo>
                  <a:cubicBezTo>
                    <a:pt x="449" y="379"/>
                    <a:pt x="375" y="453"/>
                    <a:pt x="285" y="453"/>
                  </a:cubicBezTo>
                  <a:cubicBezTo>
                    <a:pt x="196" y="453"/>
                    <a:pt x="122" y="379"/>
                    <a:pt x="122" y="289"/>
                  </a:cubicBezTo>
                  <a:cubicBezTo>
                    <a:pt x="122" y="195"/>
                    <a:pt x="196" y="121"/>
                    <a:pt x="285" y="121"/>
                  </a:cubicBezTo>
                  <a:close/>
                  <a:moveTo>
                    <a:pt x="285" y="0"/>
                  </a:moveTo>
                  <a:cubicBezTo>
                    <a:pt x="129" y="0"/>
                    <a:pt x="1" y="129"/>
                    <a:pt x="1" y="289"/>
                  </a:cubicBezTo>
                  <a:cubicBezTo>
                    <a:pt x="1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3903240" y="238446"/>
              <a:ext cx="19502" cy="424582"/>
            </a:xfrm>
            <a:custGeom>
              <a:avLst/>
              <a:gdLst/>
              <a:ahLst/>
              <a:cxnLst/>
              <a:rect l="l" t="t" r="r" b="b"/>
              <a:pathLst>
                <a:path w="122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122" y="265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605164" y="238446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1" y="0"/>
                  </a:moveTo>
                  <a:lnTo>
                    <a:pt x="1" y="2671"/>
                  </a:lnTo>
                  <a:lnTo>
                    <a:pt x="122" y="267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4569036" y="652956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9" y="121"/>
                    <a:pt x="453" y="195"/>
                    <a:pt x="453" y="289"/>
                  </a:cubicBezTo>
                  <a:cubicBezTo>
                    <a:pt x="453" y="379"/>
                    <a:pt x="379" y="453"/>
                    <a:pt x="285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5"/>
                    <a:pt x="195" y="121"/>
                    <a:pt x="285" y="121"/>
                  </a:cubicBezTo>
                  <a:close/>
                  <a:moveTo>
                    <a:pt x="285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6"/>
          <p:cNvGrpSpPr/>
          <p:nvPr/>
        </p:nvGrpSpPr>
        <p:grpSpPr>
          <a:xfrm>
            <a:off x="460093" y="2075197"/>
            <a:ext cx="506269" cy="796877"/>
            <a:chOff x="-2134757" y="1014559"/>
            <a:chExt cx="506269" cy="796877"/>
          </a:xfrm>
        </p:grpSpPr>
        <p:sp>
          <p:nvSpPr>
            <p:cNvPr id="1036" name="Google Shape;1036;p46"/>
            <p:cNvSpPr/>
            <p:nvPr/>
          </p:nvSpPr>
          <p:spPr>
            <a:xfrm rot="5400000">
              <a:off x="-1720646" y="1719279"/>
              <a:ext cx="92556" cy="91758"/>
            </a:xfrm>
            <a:custGeom>
              <a:avLst/>
              <a:gdLst/>
              <a:ahLst/>
              <a:cxnLst/>
              <a:rect l="l" t="t" r="r" b="b"/>
              <a:pathLst>
                <a:path w="579" h="574" extrusionOk="0">
                  <a:moveTo>
                    <a:pt x="290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90" y="453"/>
                  </a:cubicBezTo>
                  <a:cubicBezTo>
                    <a:pt x="200" y="453"/>
                    <a:pt x="126" y="379"/>
                    <a:pt x="126" y="289"/>
                  </a:cubicBezTo>
                  <a:cubicBezTo>
                    <a:pt x="126" y="196"/>
                    <a:pt x="200" y="121"/>
                    <a:pt x="290" y="121"/>
                  </a:cubicBezTo>
                  <a:close/>
                  <a:moveTo>
                    <a:pt x="290" y="1"/>
                  </a:moveTo>
                  <a:cubicBezTo>
                    <a:pt x="130" y="1"/>
                    <a:pt x="1" y="129"/>
                    <a:pt x="1" y="289"/>
                  </a:cubicBezTo>
                  <a:cubicBezTo>
                    <a:pt x="1" y="445"/>
                    <a:pt x="130" y="574"/>
                    <a:pt x="290" y="574"/>
                  </a:cubicBezTo>
                  <a:cubicBezTo>
                    <a:pt x="449" y="574"/>
                    <a:pt x="578" y="445"/>
                    <a:pt x="578" y="289"/>
                  </a:cubicBezTo>
                  <a:cubicBezTo>
                    <a:pt x="578" y="129"/>
                    <a:pt x="449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5400000">
              <a:off x="-1931258" y="1372631"/>
              <a:ext cx="20142" cy="427139"/>
            </a:xfrm>
            <a:custGeom>
              <a:avLst/>
              <a:gdLst/>
              <a:ahLst/>
              <a:cxnLst/>
              <a:rect l="l" t="t" r="r" b="b"/>
              <a:pathLst>
                <a:path w="126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126" y="267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5400000">
              <a:off x="-1720566" y="1540321"/>
              <a:ext cx="92396" cy="91758"/>
            </a:xfrm>
            <a:custGeom>
              <a:avLst/>
              <a:gdLst/>
              <a:ahLst/>
              <a:cxnLst/>
              <a:rect l="l" t="t" r="r" b="b"/>
              <a:pathLst>
                <a:path w="578" h="574" extrusionOk="0">
                  <a:moveTo>
                    <a:pt x="289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9" y="453"/>
                  </a:cubicBezTo>
                  <a:cubicBezTo>
                    <a:pt x="200" y="453"/>
                    <a:pt x="126" y="379"/>
                    <a:pt x="126" y="289"/>
                  </a:cubicBezTo>
                  <a:cubicBezTo>
                    <a:pt x="126" y="196"/>
                    <a:pt x="200" y="121"/>
                    <a:pt x="289" y="121"/>
                  </a:cubicBezTo>
                  <a:close/>
                  <a:moveTo>
                    <a:pt x="289" y="1"/>
                  </a:moveTo>
                  <a:cubicBezTo>
                    <a:pt x="129" y="1"/>
                    <a:pt x="1" y="129"/>
                    <a:pt x="1" y="289"/>
                  </a:cubicBezTo>
                  <a:cubicBezTo>
                    <a:pt x="1" y="445"/>
                    <a:pt x="129" y="574"/>
                    <a:pt x="289" y="574"/>
                  </a:cubicBezTo>
                  <a:cubicBezTo>
                    <a:pt x="449" y="574"/>
                    <a:pt x="578" y="445"/>
                    <a:pt x="578" y="289"/>
                  </a:cubicBezTo>
                  <a:cubicBezTo>
                    <a:pt x="578" y="129"/>
                    <a:pt x="449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5400000">
              <a:off x="-1930939" y="1197270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1"/>
                  </a:moveTo>
                  <a:lnTo>
                    <a:pt x="0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5400000">
              <a:off x="-1720326" y="1364881"/>
              <a:ext cx="91917" cy="91758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86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6" y="453"/>
                  </a:cubicBezTo>
                  <a:cubicBezTo>
                    <a:pt x="196" y="453"/>
                    <a:pt x="122" y="379"/>
                    <a:pt x="122" y="289"/>
                  </a:cubicBezTo>
                  <a:cubicBezTo>
                    <a:pt x="122" y="196"/>
                    <a:pt x="196" y="121"/>
                    <a:pt x="286" y="121"/>
                  </a:cubicBezTo>
                  <a:close/>
                  <a:moveTo>
                    <a:pt x="286" y="1"/>
                  </a:moveTo>
                  <a:cubicBezTo>
                    <a:pt x="130" y="1"/>
                    <a:pt x="1" y="129"/>
                    <a:pt x="1" y="289"/>
                  </a:cubicBezTo>
                  <a:cubicBezTo>
                    <a:pt x="1" y="445"/>
                    <a:pt x="130" y="574"/>
                    <a:pt x="286" y="574"/>
                  </a:cubicBezTo>
                  <a:cubicBezTo>
                    <a:pt x="446" y="574"/>
                    <a:pt x="574" y="445"/>
                    <a:pt x="574" y="289"/>
                  </a:cubicBezTo>
                  <a:cubicBezTo>
                    <a:pt x="574" y="129"/>
                    <a:pt x="446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5400000">
              <a:off x="-1930939" y="1022069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0" y="1"/>
                  </a:moveTo>
                  <a:lnTo>
                    <a:pt x="0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5400000">
              <a:off x="-1720246" y="1189120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5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6"/>
                    <a:pt x="195" y="121"/>
                    <a:pt x="285" y="121"/>
                  </a:cubicBezTo>
                  <a:close/>
                  <a:moveTo>
                    <a:pt x="285" y="1"/>
                  </a:moveTo>
                  <a:cubicBezTo>
                    <a:pt x="129" y="1"/>
                    <a:pt x="0" y="129"/>
                    <a:pt x="0" y="289"/>
                  </a:cubicBezTo>
                  <a:cubicBezTo>
                    <a:pt x="0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-1932537" y="1549750"/>
              <a:ext cx="19502" cy="423942"/>
            </a:xfrm>
            <a:custGeom>
              <a:avLst/>
              <a:gdLst/>
              <a:ahLst/>
              <a:cxnLst/>
              <a:rect l="l" t="t" r="r" b="b"/>
              <a:pathLst>
                <a:path w="122" h="2652" extrusionOk="0">
                  <a:moveTo>
                    <a:pt x="1" y="0"/>
                  </a:moveTo>
                  <a:lnTo>
                    <a:pt x="1" y="2652"/>
                  </a:lnTo>
                  <a:lnTo>
                    <a:pt x="122" y="26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5400000">
              <a:off x="-1930939" y="846868"/>
              <a:ext cx="19502" cy="427139"/>
            </a:xfrm>
            <a:custGeom>
              <a:avLst/>
              <a:gdLst/>
              <a:ahLst/>
              <a:cxnLst/>
              <a:rect l="l" t="t" r="r" b="b"/>
              <a:pathLst>
                <a:path w="122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121" y="267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5400000">
              <a:off x="-1720246" y="1014558"/>
              <a:ext cx="91757" cy="91758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85" y="121"/>
                  </a:moveTo>
                  <a:cubicBezTo>
                    <a:pt x="379" y="121"/>
                    <a:pt x="453" y="196"/>
                    <a:pt x="453" y="289"/>
                  </a:cubicBezTo>
                  <a:cubicBezTo>
                    <a:pt x="453" y="379"/>
                    <a:pt x="379" y="453"/>
                    <a:pt x="285" y="453"/>
                  </a:cubicBezTo>
                  <a:cubicBezTo>
                    <a:pt x="195" y="453"/>
                    <a:pt x="121" y="379"/>
                    <a:pt x="121" y="289"/>
                  </a:cubicBezTo>
                  <a:cubicBezTo>
                    <a:pt x="121" y="196"/>
                    <a:pt x="195" y="121"/>
                    <a:pt x="285" y="121"/>
                  </a:cubicBezTo>
                  <a:close/>
                  <a:moveTo>
                    <a:pt x="285" y="1"/>
                  </a:moveTo>
                  <a:cubicBezTo>
                    <a:pt x="129" y="1"/>
                    <a:pt x="0" y="129"/>
                    <a:pt x="0" y="289"/>
                  </a:cubicBezTo>
                  <a:cubicBezTo>
                    <a:pt x="0" y="445"/>
                    <a:pt x="129" y="574"/>
                    <a:pt x="285" y="574"/>
                  </a:cubicBezTo>
                  <a:cubicBezTo>
                    <a:pt x="445" y="574"/>
                    <a:pt x="574" y="445"/>
                    <a:pt x="574" y="289"/>
                  </a:cubicBezTo>
                  <a:cubicBezTo>
                    <a:pt x="574" y="129"/>
                    <a:pt x="44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6" name="Google Shape;1046;p46"/>
          <p:cNvCxnSpPr/>
          <p:nvPr/>
        </p:nvCxnSpPr>
        <p:spPr>
          <a:xfrm>
            <a:off x="3842937" y="2963381"/>
            <a:ext cx="4234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47" name="Google Shape;1047;p46"/>
          <p:cNvSpPr/>
          <p:nvPr/>
        </p:nvSpPr>
        <p:spPr>
          <a:xfrm>
            <a:off x="1329850" y="4055381"/>
            <a:ext cx="607500" cy="437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6"/>
          <p:cNvSpPr/>
          <p:nvPr/>
        </p:nvSpPr>
        <p:spPr>
          <a:xfrm>
            <a:off x="2007812" y="4055380"/>
            <a:ext cx="607500" cy="437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6"/>
          <p:cNvSpPr/>
          <p:nvPr/>
        </p:nvSpPr>
        <p:spPr>
          <a:xfrm>
            <a:off x="2685774" y="4055305"/>
            <a:ext cx="607500" cy="437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6"/>
          <p:cNvSpPr/>
          <p:nvPr/>
        </p:nvSpPr>
        <p:spPr>
          <a:xfrm>
            <a:off x="3363735" y="4055049"/>
            <a:ext cx="607500" cy="437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6"/>
          <p:cNvSpPr/>
          <p:nvPr/>
        </p:nvSpPr>
        <p:spPr>
          <a:xfrm>
            <a:off x="1494424" y="4134474"/>
            <a:ext cx="278505" cy="27878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46"/>
          <p:cNvGrpSpPr/>
          <p:nvPr/>
        </p:nvGrpSpPr>
        <p:grpSpPr>
          <a:xfrm>
            <a:off x="2171924" y="4142885"/>
            <a:ext cx="278783" cy="278475"/>
            <a:chOff x="3303268" y="3817349"/>
            <a:chExt cx="346056" cy="345674"/>
          </a:xfrm>
        </p:grpSpPr>
        <p:sp>
          <p:nvSpPr>
            <p:cNvPr id="1053" name="Google Shape;1053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46"/>
          <p:cNvGrpSpPr/>
          <p:nvPr/>
        </p:nvGrpSpPr>
        <p:grpSpPr>
          <a:xfrm>
            <a:off x="2849843" y="4134332"/>
            <a:ext cx="278783" cy="278475"/>
            <a:chOff x="3752358" y="3817349"/>
            <a:chExt cx="346056" cy="345674"/>
          </a:xfrm>
        </p:grpSpPr>
        <p:sp>
          <p:nvSpPr>
            <p:cNvPr id="1058" name="Google Shape;1058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6"/>
          <p:cNvGrpSpPr/>
          <p:nvPr/>
        </p:nvGrpSpPr>
        <p:grpSpPr>
          <a:xfrm>
            <a:off x="3527946" y="4126377"/>
            <a:ext cx="278783" cy="278475"/>
            <a:chOff x="2238181" y="4120624"/>
            <a:chExt cx="346056" cy="345674"/>
          </a:xfrm>
        </p:grpSpPr>
        <p:grpSp>
          <p:nvGrpSpPr>
            <p:cNvPr id="1063" name="Google Shape;1063;p46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064" name="Google Shape;1064;p46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6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6" name="Google Shape;1066;p46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46"/>
          <p:cNvGrpSpPr/>
          <p:nvPr/>
        </p:nvGrpSpPr>
        <p:grpSpPr>
          <a:xfrm>
            <a:off x="8274057" y="2009600"/>
            <a:ext cx="546233" cy="2902005"/>
            <a:chOff x="7518232" y="2009600"/>
            <a:chExt cx="546233" cy="2902005"/>
          </a:xfrm>
        </p:grpSpPr>
        <p:grpSp>
          <p:nvGrpSpPr>
            <p:cNvPr id="1068" name="Google Shape;1068;p46"/>
            <p:cNvGrpSpPr/>
            <p:nvPr/>
          </p:nvGrpSpPr>
          <p:grpSpPr>
            <a:xfrm>
              <a:off x="7518232" y="2009600"/>
              <a:ext cx="546233" cy="2902005"/>
              <a:chOff x="5157682" y="3612263"/>
              <a:chExt cx="546233" cy="2902005"/>
            </a:xfrm>
          </p:grpSpPr>
          <p:sp>
            <p:nvSpPr>
              <p:cNvPr id="1069" name="Google Shape;1069;p46"/>
              <p:cNvSpPr/>
              <p:nvPr/>
            </p:nvSpPr>
            <p:spPr>
              <a:xfrm rot="5400000">
                <a:off x="5168185" y="3726432"/>
                <a:ext cx="246478" cy="20149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126" extrusionOk="0">
                    <a:moveTo>
                      <a:pt x="1" y="1"/>
                    </a:moveTo>
                    <a:lnTo>
                      <a:pt x="1" y="125"/>
                    </a:lnTo>
                    <a:lnTo>
                      <a:pt x="8170" y="125"/>
                    </a:lnTo>
                    <a:lnTo>
                      <a:pt x="8170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0" name="Google Shape;1070;p46"/>
              <p:cNvGrpSpPr/>
              <p:nvPr/>
            </p:nvGrpSpPr>
            <p:grpSpPr>
              <a:xfrm>
                <a:off x="5157682" y="3788025"/>
                <a:ext cx="546233" cy="2726243"/>
                <a:chOff x="5157682" y="4321425"/>
                <a:chExt cx="546233" cy="2726243"/>
              </a:xfrm>
            </p:grpSpPr>
            <p:sp>
              <p:nvSpPr>
                <p:cNvPr id="1071" name="Google Shape;1071;p46"/>
                <p:cNvSpPr/>
                <p:nvPr/>
              </p:nvSpPr>
              <p:spPr>
                <a:xfrm rot="5400000">
                  <a:off x="5157686" y="4321421"/>
                  <a:ext cx="546225" cy="5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3417" extrusionOk="0">
                      <a:moveTo>
                        <a:pt x="3296" y="122"/>
                      </a:moveTo>
                      <a:lnTo>
                        <a:pt x="3296" y="3296"/>
                      </a:lnTo>
                      <a:lnTo>
                        <a:pt x="122" y="3296"/>
                      </a:lnTo>
                      <a:lnTo>
                        <a:pt x="122" y="122"/>
                      </a:lnTo>
                      <a:close/>
                      <a:moveTo>
                        <a:pt x="59" y="1"/>
                      </a:moveTo>
                      <a:lnTo>
                        <a:pt x="1" y="59"/>
                      </a:lnTo>
                      <a:lnTo>
                        <a:pt x="1" y="3358"/>
                      </a:lnTo>
                      <a:lnTo>
                        <a:pt x="59" y="3417"/>
                      </a:lnTo>
                      <a:lnTo>
                        <a:pt x="3358" y="3417"/>
                      </a:lnTo>
                      <a:lnTo>
                        <a:pt x="3417" y="3358"/>
                      </a:lnTo>
                      <a:lnTo>
                        <a:pt x="3417" y="59"/>
                      </a:lnTo>
                      <a:lnTo>
                        <a:pt x="33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46"/>
                <p:cNvSpPr/>
                <p:nvPr/>
              </p:nvSpPr>
              <p:spPr>
                <a:xfrm rot="5400000">
                  <a:off x="5267024" y="4609162"/>
                  <a:ext cx="19502" cy="229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436" extrusionOk="0">
                      <a:moveTo>
                        <a:pt x="1" y="1"/>
                      </a:moveTo>
                      <a:lnTo>
                        <a:pt x="1" y="1436"/>
                      </a:lnTo>
                      <a:lnTo>
                        <a:pt x="121" y="1436"/>
                      </a:ln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46"/>
                <p:cNvSpPr/>
                <p:nvPr/>
              </p:nvSpPr>
              <p:spPr>
                <a:xfrm rot="5400000">
                  <a:off x="5501376" y="4281299"/>
                  <a:ext cx="19502" cy="36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46"/>
                <p:cNvSpPr/>
                <p:nvPr/>
              </p:nvSpPr>
              <p:spPr>
                <a:xfrm rot="5400000">
                  <a:off x="5340559" y="4410941"/>
                  <a:ext cx="19502" cy="36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46"/>
                <p:cNvSpPr/>
                <p:nvPr/>
              </p:nvSpPr>
              <p:spPr>
                <a:xfrm rot="5400000">
                  <a:off x="5456537" y="4734410"/>
                  <a:ext cx="227154" cy="19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122" extrusionOk="0">
                      <a:moveTo>
                        <a:pt x="1" y="1"/>
                      </a:moveTo>
                      <a:lnTo>
                        <a:pt x="1" y="122"/>
                      </a:lnTo>
                      <a:lnTo>
                        <a:pt x="1420" y="12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6"/>
                <p:cNvSpPr/>
                <p:nvPr/>
              </p:nvSpPr>
              <p:spPr>
                <a:xfrm rot="5400000">
                  <a:off x="5242407" y="4370181"/>
                  <a:ext cx="97991" cy="1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121" extrusionOk="0">
                      <a:moveTo>
                        <a:pt x="0" y="0"/>
                      </a:moveTo>
                      <a:lnTo>
                        <a:pt x="0" y="121"/>
                      </a:lnTo>
                      <a:lnTo>
                        <a:pt x="612" y="121"/>
                      </a:lnTo>
                      <a:lnTo>
                        <a:pt x="612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46"/>
                <p:cNvSpPr/>
                <p:nvPr/>
              </p:nvSpPr>
              <p:spPr>
                <a:xfrm rot="5400000">
                  <a:off x="4288950" y="5895818"/>
                  <a:ext cx="2283551" cy="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26" extrusionOk="0">
                      <a:moveTo>
                        <a:pt x="0" y="1"/>
                      </a:moveTo>
                      <a:lnTo>
                        <a:pt x="0" y="125"/>
                      </a:lnTo>
                      <a:lnTo>
                        <a:pt x="1939" y="125"/>
                      </a:lnTo>
                      <a:lnTo>
                        <a:pt x="1939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46"/>
                <p:cNvSpPr/>
                <p:nvPr/>
              </p:nvSpPr>
              <p:spPr>
                <a:xfrm rot="5400000">
                  <a:off x="5241768" y="4414939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09"/>
                      </a:cubicBezTo>
                      <a:cubicBezTo>
                        <a:pt x="500" y="414"/>
                        <a:pt x="414" y="500"/>
                        <a:pt x="313" y="500"/>
                      </a:cubicBezTo>
                      <a:cubicBezTo>
                        <a:pt x="207" y="500"/>
                        <a:pt x="125" y="414"/>
                        <a:pt x="125" y="309"/>
                      </a:cubicBezTo>
                      <a:cubicBezTo>
                        <a:pt x="125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09"/>
                      </a:cubicBezTo>
                      <a:cubicBezTo>
                        <a:pt x="1" y="480"/>
                        <a:pt x="141" y="620"/>
                        <a:pt x="313" y="620"/>
                      </a:cubicBezTo>
                      <a:cubicBezTo>
                        <a:pt x="484" y="620"/>
                        <a:pt x="621" y="480"/>
                        <a:pt x="621" y="309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6"/>
                <p:cNvSpPr/>
                <p:nvPr/>
              </p:nvSpPr>
              <p:spPr>
                <a:xfrm rot="5400000">
                  <a:off x="5520399" y="4544582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12"/>
                      </a:cubicBezTo>
                      <a:cubicBezTo>
                        <a:pt x="500" y="414"/>
                        <a:pt x="414" y="499"/>
                        <a:pt x="313" y="499"/>
                      </a:cubicBezTo>
                      <a:cubicBezTo>
                        <a:pt x="207" y="499"/>
                        <a:pt x="126" y="414"/>
                        <a:pt x="126" y="312"/>
                      </a:cubicBezTo>
                      <a:cubicBezTo>
                        <a:pt x="126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12"/>
                      </a:cubicBezTo>
                      <a:cubicBezTo>
                        <a:pt x="1" y="484"/>
                        <a:pt x="141" y="620"/>
                        <a:pt x="313" y="620"/>
                      </a:cubicBezTo>
                      <a:cubicBezTo>
                        <a:pt x="484" y="620"/>
                        <a:pt x="621" y="484"/>
                        <a:pt x="621" y="312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6"/>
                <p:cNvSpPr/>
                <p:nvPr/>
              </p:nvSpPr>
              <p:spPr>
                <a:xfrm rot="5400000">
                  <a:off x="5380844" y="4674224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2"/>
                      </a:moveTo>
                      <a:cubicBezTo>
                        <a:pt x="418" y="122"/>
                        <a:pt x="500" y="204"/>
                        <a:pt x="500" y="309"/>
                      </a:cubicBezTo>
                      <a:cubicBezTo>
                        <a:pt x="500" y="414"/>
                        <a:pt x="418" y="496"/>
                        <a:pt x="313" y="496"/>
                      </a:cubicBezTo>
                      <a:cubicBezTo>
                        <a:pt x="208" y="496"/>
                        <a:pt x="126" y="414"/>
                        <a:pt x="126" y="309"/>
                      </a:cubicBezTo>
                      <a:cubicBezTo>
                        <a:pt x="126" y="204"/>
                        <a:pt x="208" y="122"/>
                        <a:pt x="313" y="122"/>
                      </a:cubicBezTo>
                      <a:close/>
                      <a:moveTo>
                        <a:pt x="313" y="1"/>
                      </a:moveTo>
                      <a:cubicBezTo>
                        <a:pt x="141" y="1"/>
                        <a:pt x="1" y="137"/>
                        <a:pt x="1" y="309"/>
                      </a:cubicBezTo>
                      <a:cubicBezTo>
                        <a:pt x="1" y="480"/>
                        <a:pt x="141" y="621"/>
                        <a:pt x="313" y="621"/>
                      </a:cubicBezTo>
                      <a:cubicBezTo>
                        <a:pt x="484" y="621"/>
                        <a:pt x="621" y="480"/>
                        <a:pt x="621" y="309"/>
                      </a:cubicBezTo>
                      <a:cubicBezTo>
                        <a:pt x="621" y="137"/>
                        <a:pt x="484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1" name="Google Shape;1081;p46"/>
              <p:cNvSpPr/>
              <p:nvPr/>
            </p:nvSpPr>
            <p:spPr>
              <a:xfrm rot="5400000">
                <a:off x="5426610" y="3758704"/>
                <a:ext cx="313031" cy="20149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126" extrusionOk="0">
                    <a:moveTo>
                      <a:pt x="1" y="1"/>
                    </a:moveTo>
                    <a:lnTo>
                      <a:pt x="1" y="125"/>
                    </a:lnTo>
                    <a:lnTo>
                      <a:pt x="8170" y="125"/>
                    </a:lnTo>
                    <a:lnTo>
                      <a:pt x="8170" y="1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82" name="Google Shape;1082;p46"/>
            <p:cNvCxnSpPr/>
            <p:nvPr/>
          </p:nvCxnSpPr>
          <p:spPr>
            <a:xfrm>
              <a:off x="7930600" y="2723600"/>
              <a:ext cx="0" cy="2187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6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1084" name="Google Shape;1084;p46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6" name="Google Shape;10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30" y="1094323"/>
            <a:ext cx="2641350" cy="2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30FAD-F735-E9BD-1D4A-73AF9C075556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 txBox="1">
            <a:spLocks noGrp="1"/>
          </p:cNvSpPr>
          <p:nvPr>
            <p:ph type="title"/>
          </p:nvPr>
        </p:nvSpPr>
        <p:spPr>
          <a:xfrm>
            <a:off x="684375" y="2437275"/>
            <a:ext cx="31116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70" name="Google Shape;570;p29"/>
          <p:cNvSpPr txBox="1">
            <a:spLocks noGrp="1"/>
          </p:cNvSpPr>
          <p:nvPr>
            <p:ph type="title" idx="2"/>
          </p:nvPr>
        </p:nvSpPr>
        <p:spPr>
          <a:xfrm>
            <a:off x="4282025" y="751800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1" name="Google Shape;571;p29"/>
          <p:cNvSpPr txBox="1">
            <a:spLocks noGrp="1"/>
          </p:cNvSpPr>
          <p:nvPr>
            <p:ph type="title" idx="3"/>
          </p:nvPr>
        </p:nvSpPr>
        <p:spPr>
          <a:xfrm>
            <a:off x="4282025" y="2738764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2" name="Google Shape;572;p29"/>
          <p:cNvSpPr txBox="1">
            <a:spLocks noGrp="1"/>
          </p:cNvSpPr>
          <p:nvPr>
            <p:ph type="title" idx="4"/>
          </p:nvPr>
        </p:nvSpPr>
        <p:spPr>
          <a:xfrm>
            <a:off x="4282025" y="1414121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title" idx="5"/>
          </p:nvPr>
        </p:nvSpPr>
        <p:spPr>
          <a:xfrm>
            <a:off x="4282025" y="3401086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title" idx="6"/>
          </p:nvPr>
        </p:nvSpPr>
        <p:spPr>
          <a:xfrm>
            <a:off x="4282025" y="2076443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title" idx="7"/>
          </p:nvPr>
        </p:nvSpPr>
        <p:spPr>
          <a:xfrm>
            <a:off x="4288800" y="4063408"/>
            <a:ext cx="7347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76" name="Google Shape;576;p29"/>
          <p:cNvSpPr txBox="1">
            <a:spLocks noGrp="1"/>
          </p:cNvSpPr>
          <p:nvPr>
            <p:ph type="subTitle" idx="1"/>
          </p:nvPr>
        </p:nvSpPr>
        <p:spPr>
          <a:xfrm>
            <a:off x="5192875" y="751800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77" name="Google Shape;577;p29"/>
          <p:cNvSpPr txBox="1">
            <a:spLocks noGrp="1"/>
          </p:cNvSpPr>
          <p:nvPr>
            <p:ph type="subTitle" idx="8"/>
          </p:nvPr>
        </p:nvSpPr>
        <p:spPr>
          <a:xfrm>
            <a:off x="5192875" y="1414122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578" name="Google Shape;578;p29"/>
          <p:cNvSpPr txBox="1">
            <a:spLocks noGrp="1"/>
          </p:cNvSpPr>
          <p:nvPr>
            <p:ph type="subTitle" idx="9"/>
          </p:nvPr>
        </p:nvSpPr>
        <p:spPr>
          <a:xfrm>
            <a:off x="5192875" y="2076441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Block diagram</a:t>
            </a:r>
            <a:endParaRPr dirty="0"/>
          </a:p>
        </p:txBody>
      </p:sp>
      <p:sp>
        <p:nvSpPr>
          <p:cNvPr id="579" name="Google Shape;579;p29"/>
          <p:cNvSpPr txBox="1">
            <a:spLocks noGrp="1"/>
          </p:cNvSpPr>
          <p:nvPr>
            <p:ph type="subTitle" idx="13"/>
          </p:nvPr>
        </p:nvSpPr>
        <p:spPr>
          <a:xfrm>
            <a:off x="5192875" y="2738761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Working principle.</a:t>
            </a:r>
            <a:endParaRPr dirty="0"/>
          </a:p>
        </p:txBody>
      </p:sp>
      <p:sp>
        <p:nvSpPr>
          <p:cNvPr id="580" name="Google Shape;580;p29"/>
          <p:cNvSpPr txBox="1">
            <a:spLocks noGrp="1"/>
          </p:cNvSpPr>
          <p:nvPr>
            <p:ph type="subTitle" idx="14"/>
          </p:nvPr>
        </p:nvSpPr>
        <p:spPr>
          <a:xfrm>
            <a:off x="5192875" y="3401080"/>
            <a:ext cx="4237372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Its advantage &amp; disadvantages</a:t>
            </a:r>
          </a:p>
        </p:txBody>
      </p:sp>
      <p:sp>
        <p:nvSpPr>
          <p:cNvPr id="581" name="Google Shape;581;p29"/>
          <p:cNvSpPr txBox="1">
            <a:spLocks noGrp="1"/>
          </p:cNvSpPr>
          <p:nvPr>
            <p:ph type="subTitle" idx="15"/>
          </p:nvPr>
        </p:nvSpPr>
        <p:spPr>
          <a:xfrm>
            <a:off x="5202363" y="4063400"/>
            <a:ext cx="3228300" cy="5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 Work</a:t>
            </a:r>
            <a:endParaRPr dirty="0"/>
          </a:p>
        </p:txBody>
      </p:sp>
      <p:pic>
        <p:nvPicPr>
          <p:cNvPr id="582" name="Google Shape;5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01" y="550988"/>
            <a:ext cx="2071749" cy="173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29"/>
          <p:cNvGrpSpPr/>
          <p:nvPr/>
        </p:nvGrpSpPr>
        <p:grpSpPr>
          <a:xfrm>
            <a:off x="1970090" y="3455475"/>
            <a:ext cx="540170" cy="1450000"/>
            <a:chOff x="1970090" y="3455475"/>
            <a:chExt cx="540170" cy="1450000"/>
          </a:xfrm>
        </p:grpSpPr>
        <p:grpSp>
          <p:nvGrpSpPr>
            <p:cNvPr id="584" name="Google Shape;584;p29"/>
            <p:cNvGrpSpPr/>
            <p:nvPr/>
          </p:nvGrpSpPr>
          <p:grpSpPr>
            <a:xfrm>
              <a:off x="1970090" y="3941674"/>
              <a:ext cx="540170" cy="546225"/>
              <a:chOff x="1998940" y="4106199"/>
              <a:chExt cx="540170" cy="546225"/>
            </a:xfrm>
          </p:grpSpPr>
          <p:sp>
            <p:nvSpPr>
              <p:cNvPr id="585" name="Google Shape;585;p29"/>
              <p:cNvSpPr/>
              <p:nvPr/>
            </p:nvSpPr>
            <p:spPr>
              <a:xfrm rot="5400000">
                <a:off x="2082166" y="4145637"/>
                <a:ext cx="97991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21" extrusionOk="0">
                    <a:moveTo>
                      <a:pt x="0" y="0"/>
                    </a:moveTo>
                    <a:lnTo>
                      <a:pt x="0" y="121"/>
                    </a:lnTo>
                    <a:lnTo>
                      <a:pt x="612" y="121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7AFF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" name="Google Shape;586;p29"/>
              <p:cNvGrpSpPr/>
              <p:nvPr/>
            </p:nvGrpSpPr>
            <p:grpSpPr>
              <a:xfrm>
                <a:off x="1998940" y="4106199"/>
                <a:ext cx="540170" cy="546225"/>
                <a:chOff x="1998940" y="3801399"/>
                <a:chExt cx="540170" cy="546225"/>
              </a:xfrm>
            </p:grpSpPr>
            <p:sp>
              <p:nvSpPr>
                <p:cNvPr id="587" name="Google Shape;587;p29"/>
                <p:cNvSpPr/>
                <p:nvPr/>
              </p:nvSpPr>
              <p:spPr>
                <a:xfrm rot="5400000">
                  <a:off x="1995913" y="3804426"/>
                  <a:ext cx="546225" cy="54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3417" extrusionOk="0">
                      <a:moveTo>
                        <a:pt x="3296" y="122"/>
                      </a:moveTo>
                      <a:lnTo>
                        <a:pt x="3296" y="3296"/>
                      </a:lnTo>
                      <a:lnTo>
                        <a:pt x="122" y="3296"/>
                      </a:lnTo>
                      <a:lnTo>
                        <a:pt x="122" y="122"/>
                      </a:lnTo>
                      <a:close/>
                      <a:moveTo>
                        <a:pt x="59" y="1"/>
                      </a:moveTo>
                      <a:lnTo>
                        <a:pt x="1" y="59"/>
                      </a:lnTo>
                      <a:lnTo>
                        <a:pt x="1" y="3358"/>
                      </a:lnTo>
                      <a:lnTo>
                        <a:pt x="59" y="3417"/>
                      </a:lnTo>
                      <a:lnTo>
                        <a:pt x="3358" y="3417"/>
                      </a:lnTo>
                      <a:lnTo>
                        <a:pt x="3417" y="3358"/>
                      </a:lnTo>
                      <a:lnTo>
                        <a:pt x="3417" y="59"/>
                      </a:lnTo>
                      <a:lnTo>
                        <a:pt x="33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rot="5400000">
                  <a:off x="2106961" y="4090410"/>
                  <a:ext cx="19502" cy="22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436" extrusionOk="0">
                      <a:moveTo>
                        <a:pt x="1" y="1"/>
                      </a:moveTo>
                      <a:lnTo>
                        <a:pt x="1" y="1436"/>
                      </a:lnTo>
                      <a:lnTo>
                        <a:pt x="121" y="1436"/>
                      </a:ln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rot="5400000">
                  <a:off x="2338711" y="3763307"/>
                  <a:ext cx="19502" cy="362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rot="5400000">
                  <a:off x="2179679" y="3892950"/>
                  <a:ext cx="19502" cy="362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rot="5400000">
                  <a:off x="2293217" y="4214492"/>
                  <a:ext cx="227154" cy="19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122" extrusionOk="0">
                      <a:moveTo>
                        <a:pt x="1" y="1"/>
                      </a:moveTo>
                      <a:lnTo>
                        <a:pt x="1" y="122"/>
                      </a:lnTo>
                      <a:lnTo>
                        <a:pt x="1420" y="12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9"/>
                <p:cNvSpPr/>
                <p:nvPr/>
              </p:nvSpPr>
              <p:spPr>
                <a:xfrm rot="5400000">
                  <a:off x="2081542" y="3895464"/>
                  <a:ext cx="99270" cy="9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09"/>
                      </a:cubicBezTo>
                      <a:cubicBezTo>
                        <a:pt x="500" y="414"/>
                        <a:pt x="414" y="500"/>
                        <a:pt x="313" y="500"/>
                      </a:cubicBezTo>
                      <a:cubicBezTo>
                        <a:pt x="207" y="500"/>
                        <a:pt x="125" y="414"/>
                        <a:pt x="125" y="309"/>
                      </a:cubicBezTo>
                      <a:cubicBezTo>
                        <a:pt x="125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09"/>
                      </a:cubicBezTo>
                      <a:cubicBezTo>
                        <a:pt x="1" y="480"/>
                        <a:pt x="141" y="620"/>
                        <a:pt x="313" y="620"/>
                      </a:cubicBezTo>
                      <a:cubicBezTo>
                        <a:pt x="484" y="620"/>
                        <a:pt x="621" y="480"/>
                        <a:pt x="621" y="309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9"/>
                <p:cNvSpPr/>
                <p:nvPr/>
              </p:nvSpPr>
              <p:spPr>
                <a:xfrm rot="5400000">
                  <a:off x="2357080" y="4025106"/>
                  <a:ext cx="99270" cy="9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12"/>
                      </a:cubicBezTo>
                      <a:cubicBezTo>
                        <a:pt x="500" y="414"/>
                        <a:pt x="414" y="499"/>
                        <a:pt x="313" y="499"/>
                      </a:cubicBezTo>
                      <a:cubicBezTo>
                        <a:pt x="207" y="499"/>
                        <a:pt x="126" y="414"/>
                        <a:pt x="126" y="312"/>
                      </a:cubicBezTo>
                      <a:cubicBezTo>
                        <a:pt x="126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12"/>
                      </a:cubicBezTo>
                      <a:cubicBezTo>
                        <a:pt x="1" y="484"/>
                        <a:pt x="141" y="620"/>
                        <a:pt x="313" y="620"/>
                      </a:cubicBezTo>
                      <a:cubicBezTo>
                        <a:pt x="484" y="620"/>
                        <a:pt x="621" y="484"/>
                        <a:pt x="621" y="312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9"/>
                <p:cNvSpPr/>
                <p:nvPr/>
              </p:nvSpPr>
              <p:spPr>
                <a:xfrm rot="5400000">
                  <a:off x="2219074" y="4154749"/>
                  <a:ext cx="99270" cy="9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2"/>
                      </a:moveTo>
                      <a:cubicBezTo>
                        <a:pt x="418" y="122"/>
                        <a:pt x="500" y="204"/>
                        <a:pt x="500" y="309"/>
                      </a:cubicBezTo>
                      <a:cubicBezTo>
                        <a:pt x="500" y="414"/>
                        <a:pt x="418" y="496"/>
                        <a:pt x="313" y="496"/>
                      </a:cubicBezTo>
                      <a:cubicBezTo>
                        <a:pt x="208" y="496"/>
                        <a:pt x="126" y="414"/>
                        <a:pt x="126" y="309"/>
                      </a:cubicBezTo>
                      <a:cubicBezTo>
                        <a:pt x="126" y="204"/>
                        <a:pt x="208" y="122"/>
                        <a:pt x="313" y="122"/>
                      </a:cubicBezTo>
                      <a:close/>
                      <a:moveTo>
                        <a:pt x="313" y="1"/>
                      </a:moveTo>
                      <a:cubicBezTo>
                        <a:pt x="141" y="1"/>
                        <a:pt x="1" y="137"/>
                        <a:pt x="1" y="309"/>
                      </a:cubicBezTo>
                      <a:cubicBezTo>
                        <a:pt x="1" y="480"/>
                        <a:pt x="141" y="621"/>
                        <a:pt x="313" y="621"/>
                      </a:cubicBezTo>
                      <a:cubicBezTo>
                        <a:pt x="484" y="621"/>
                        <a:pt x="621" y="480"/>
                        <a:pt x="621" y="309"/>
                      </a:cubicBezTo>
                      <a:cubicBezTo>
                        <a:pt x="621" y="137"/>
                        <a:pt x="484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95" name="Google Shape;595;p29"/>
            <p:cNvCxnSpPr>
              <a:stCxn id="569" idx="2"/>
            </p:cNvCxnSpPr>
            <p:nvPr/>
          </p:nvCxnSpPr>
          <p:spPr>
            <a:xfrm>
              <a:off x="2240175" y="3455475"/>
              <a:ext cx="0" cy="498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9"/>
            <p:cNvCxnSpPr/>
            <p:nvPr/>
          </p:nvCxnSpPr>
          <p:spPr>
            <a:xfrm>
              <a:off x="2240175" y="4471075"/>
              <a:ext cx="0" cy="4344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7" name="Google Shape;597;p29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598" name="Google Shape;598;p29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79795C-36FE-3D75-40C3-D9DF5052C877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67FD0B-902D-C211-E48F-4D274681B699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90F437-3DDE-E255-AA8A-8D9F0FB5BFC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9467" r="19467"/>
          <a:stretch>
            <a:fillRect/>
          </a:stretch>
        </p:blipFill>
        <p:spPr>
          <a:xfrm>
            <a:off x="632038" y="417064"/>
            <a:ext cx="2787000" cy="4064400"/>
          </a:xfrm>
          <a:prstGeom prst="roundRect">
            <a:avLst>
              <a:gd name="adj" fmla="val 11859"/>
            </a:avLst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2"/>
          <p:cNvSpPr txBox="1">
            <a:spLocks noGrp="1"/>
          </p:cNvSpPr>
          <p:nvPr>
            <p:ph type="subTitle" idx="4"/>
          </p:nvPr>
        </p:nvSpPr>
        <p:spPr>
          <a:xfrm>
            <a:off x="1342895" y="2618601"/>
            <a:ext cx="5053602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Ultron is a Python-based AI assistant designed to enhance user productivity and convenience by translating speech to text and text to speech</a:t>
            </a:r>
            <a:endParaRPr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56" name="Google Shape;656;p32"/>
          <p:cNvSpPr txBox="1">
            <a:spLocks noGrp="1"/>
          </p:cNvSpPr>
          <p:nvPr>
            <p:ph type="title"/>
          </p:nvPr>
        </p:nvSpPr>
        <p:spPr>
          <a:xfrm>
            <a:off x="719999" y="245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"/>
          </p:nvPr>
        </p:nvSpPr>
        <p:spPr>
          <a:xfrm>
            <a:off x="934427" y="3781443"/>
            <a:ext cx="7275145" cy="657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Ultron represents a step forward in AI-powered personal assistants, providing a blend of speech recognition, task execution, and natural language understanding to create a seamless and interactive user experience.</a:t>
            </a:r>
            <a:endParaRPr sz="1600" dirty="0"/>
          </a:p>
        </p:txBody>
      </p:sp>
      <p:sp>
        <p:nvSpPr>
          <p:cNvPr id="658" name="Google Shape;658;p32"/>
          <p:cNvSpPr txBox="1">
            <a:spLocks noGrp="1"/>
          </p:cNvSpPr>
          <p:nvPr>
            <p:ph type="subTitle" idx="2"/>
          </p:nvPr>
        </p:nvSpPr>
        <p:spPr>
          <a:xfrm>
            <a:off x="884555" y="3019872"/>
            <a:ext cx="59702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Ultron can execute a wide range of tasks using voice commands, making it a versatile and interactive tool.</a:t>
            </a:r>
            <a:endParaRPr sz="1600" dirty="0"/>
          </a:p>
        </p:txBody>
      </p:sp>
      <p:sp>
        <p:nvSpPr>
          <p:cNvPr id="661" name="Google Shape;661;p32"/>
          <p:cNvSpPr/>
          <p:nvPr/>
        </p:nvSpPr>
        <p:spPr>
          <a:xfrm>
            <a:off x="6446008" y="650660"/>
            <a:ext cx="754200" cy="542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2"/>
          <p:cNvGrpSpPr/>
          <p:nvPr/>
        </p:nvGrpSpPr>
        <p:grpSpPr>
          <a:xfrm>
            <a:off x="6643600" y="734397"/>
            <a:ext cx="359015" cy="358633"/>
            <a:chOff x="1309875" y="1499912"/>
            <a:chExt cx="359015" cy="358633"/>
          </a:xfrm>
        </p:grpSpPr>
        <p:sp>
          <p:nvSpPr>
            <p:cNvPr id="677" name="Google Shape;677;p32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6" name="Google Shape;6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874" y="1470611"/>
            <a:ext cx="2025525" cy="24372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468AA9FA-38CF-EFD1-06F8-5E565DF37C21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1212819" y="932002"/>
            <a:ext cx="495840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0" lvl="5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Ultron: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A versatile AI assistant capable of performing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various tasks through voice commands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088E1-88F7-9D7D-C1C2-2433677AD342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079112-3B75-7392-7F64-2EFE0AB3692F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7C3F4A-512F-CA90-2FCE-22CE7B74301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574" r="25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2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Features and Capabilities</a:t>
            </a:r>
            <a:endParaRPr dirty="0"/>
          </a:p>
        </p:txBody>
      </p:sp>
      <p:sp>
        <p:nvSpPr>
          <p:cNvPr id="725" name="Google Shape;725;p34"/>
          <p:cNvSpPr txBox="1">
            <a:spLocks noGrp="1"/>
          </p:cNvSpPr>
          <p:nvPr>
            <p:ph type="subTitle" idx="1"/>
          </p:nvPr>
        </p:nvSpPr>
        <p:spPr>
          <a:xfrm>
            <a:off x="925576" y="1959554"/>
            <a:ext cx="3062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Utilizes the “speech_recognition” library to </a:t>
            </a:r>
            <a:r>
              <a:rPr lang="en-US" dirty="0">
                <a:latin typeface="+mn-lt"/>
              </a:rPr>
              <a:t>convert</a:t>
            </a:r>
            <a:r>
              <a:rPr lang="en-US" dirty="0"/>
              <a:t> spoken language into text.</a:t>
            </a:r>
            <a:endParaRPr dirty="0"/>
          </a:p>
        </p:txBody>
      </p:sp>
      <p:sp>
        <p:nvSpPr>
          <p:cNvPr id="726" name="Google Shape;726;p34"/>
          <p:cNvSpPr txBox="1">
            <a:spLocks noGrp="1"/>
          </p:cNvSpPr>
          <p:nvPr>
            <p:ph type="subTitle" idx="2"/>
          </p:nvPr>
        </p:nvSpPr>
        <p:spPr>
          <a:xfrm>
            <a:off x="5197977" y="1928396"/>
            <a:ext cx="3062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the </a:t>
            </a:r>
            <a:r>
              <a:rPr lang="en-US" dirty="0">
                <a:latin typeface="+mn-lt"/>
              </a:rPr>
              <a:t>pyttsx3</a:t>
            </a:r>
            <a:r>
              <a:rPr lang="en-US" dirty="0"/>
              <a:t> library to convert text back into spoken language.</a:t>
            </a:r>
            <a:endParaRPr dirty="0"/>
          </a:p>
        </p:txBody>
      </p:sp>
      <p:sp>
        <p:nvSpPr>
          <p:cNvPr id="728" name="Google Shape;728;p34"/>
          <p:cNvSpPr txBox="1">
            <a:spLocks noGrp="1"/>
          </p:cNvSpPr>
          <p:nvPr>
            <p:ph type="subTitle" idx="4"/>
          </p:nvPr>
        </p:nvSpPr>
        <p:spPr>
          <a:xfrm>
            <a:off x="5293365" y="3654633"/>
            <a:ext cx="30624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search Wikipedia, play music, open </a:t>
            </a:r>
            <a:r>
              <a:rPr lang="en-US" dirty="0">
                <a:latin typeface="+mn-lt"/>
              </a:rPr>
              <a:t>web</a:t>
            </a:r>
            <a:r>
              <a:rPr lang="en-US" dirty="0"/>
              <a:t> pages, and capture photos.</a:t>
            </a:r>
            <a:endParaRPr dirty="0"/>
          </a:p>
        </p:txBody>
      </p:sp>
      <p:sp>
        <p:nvSpPr>
          <p:cNvPr id="729" name="Google Shape;729;p34"/>
          <p:cNvSpPr txBox="1">
            <a:spLocks noGrp="1"/>
          </p:cNvSpPr>
          <p:nvPr>
            <p:ph type="subTitle" idx="5"/>
          </p:nvPr>
        </p:nvSpPr>
        <p:spPr>
          <a:xfrm>
            <a:off x="925576" y="1490875"/>
            <a:ext cx="30624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Speech Recognition:</a:t>
            </a:r>
            <a:endParaRPr dirty="0"/>
          </a:p>
        </p:txBody>
      </p:sp>
      <p:sp>
        <p:nvSpPr>
          <p:cNvPr id="730" name="Google Shape;730;p34"/>
          <p:cNvSpPr txBox="1">
            <a:spLocks noGrp="1"/>
          </p:cNvSpPr>
          <p:nvPr>
            <p:ph type="subTitle" idx="7"/>
          </p:nvPr>
        </p:nvSpPr>
        <p:spPr>
          <a:xfrm>
            <a:off x="5156026" y="1454875"/>
            <a:ext cx="30624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Text to Speech: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subTitle" idx="8"/>
          </p:nvPr>
        </p:nvSpPr>
        <p:spPr>
          <a:xfrm>
            <a:off x="5085080" y="3047476"/>
            <a:ext cx="30624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Task Execution:</a:t>
            </a:r>
            <a:endParaRPr dirty="0"/>
          </a:p>
        </p:txBody>
      </p:sp>
      <p:grpSp>
        <p:nvGrpSpPr>
          <p:cNvPr id="732" name="Google Shape;732;p34"/>
          <p:cNvGrpSpPr/>
          <p:nvPr/>
        </p:nvGrpSpPr>
        <p:grpSpPr>
          <a:xfrm>
            <a:off x="4298883" y="1852075"/>
            <a:ext cx="546233" cy="3047340"/>
            <a:chOff x="4935713" y="1852075"/>
            <a:chExt cx="546233" cy="3047340"/>
          </a:xfrm>
        </p:grpSpPr>
        <p:cxnSp>
          <p:nvCxnSpPr>
            <p:cNvPr id="733" name="Google Shape;733;p34"/>
            <p:cNvCxnSpPr/>
            <p:nvPr/>
          </p:nvCxnSpPr>
          <p:spPr>
            <a:xfrm>
              <a:off x="5073055" y="1852075"/>
              <a:ext cx="0" cy="1958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34" name="Google Shape;734;p34"/>
            <p:cNvGrpSpPr/>
            <p:nvPr/>
          </p:nvGrpSpPr>
          <p:grpSpPr>
            <a:xfrm>
              <a:off x="4935713" y="2379925"/>
              <a:ext cx="546233" cy="2519490"/>
              <a:chOff x="4935713" y="2379925"/>
              <a:chExt cx="546233" cy="2519490"/>
            </a:xfrm>
          </p:grpSpPr>
          <p:grpSp>
            <p:nvGrpSpPr>
              <p:cNvPr id="735" name="Google Shape;735;p34"/>
              <p:cNvGrpSpPr/>
              <p:nvPr/>
            </p:nvGrpSpPr>
            <p:grpSpPr>
              <a:xfrm>
                <a:off x="4935713" y="3793967"/>
                <a:ext cx="546233" cy="1105449"/>
                <a:chOff x="5157682" y="4321425"/>
                <a:chExt cx="546233" cy="1105449"/>
              </a:xfrm>
            </p:grpSpPr>
            <p:sp>
              <p:nvSpPr>
                <p:cNvPr id="736" name="Google Shape;736;p34"/>
                <p:cNvSpPr/>
                <p:nvPr/>
              </p:nvSpPr>
              <p:spPr>
                <a:xfrm rot="5400000">
                  <a:off x="5157686" y="4321421"/>
                  <a:ext cx="546225" cy="5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3417" extrusionOk="0">
                      <a:moveTo>
                        <a:pt x="3296" y="122"/>
                      </a:moveTo>
                      <a:lnTo>
                        <a:pt x="3296" y="3296"/>
                      </a:lnTo>
                      <a:lnTo>
                        <a:pt x="122" y="3296"/>
                      </a:lnTo>
                      <a:lnTo>
                        <a:pt x="122" y="122"/>
                      </a:lnTo>
                      <a:close/>
                      <a:moveTo>
                        <a:pt x="59" y="1"/>
                      </a:moveTo>
                      <a:lnTo>
                        <a:pt x="1" y="59"/>
                      </a:lnTo>
                      <a:lnTo>
                        <a:pt x="1" y="3358"/>
                      </a:lnTo>
                      <a:lnTo>
                        <a:pt x="59" y="3417"/>
                      </a:lnTo>
                      <a:lnTo>
                        <a:pt x="3358" y="3417"/>
                      </a:lnTo>
                      <a:lnTo>
                        <a:pt x="3417" y="3358"/>
                      </a:lnTo>
                      <a:lnTo>
                        <a:pt x="3417" y="59"/>
                      </a:lnTo>
                      <a:lnTo>
                        <a:pt x="3358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4"/>
                <p:cNvSpPr/>
                <p:nvPr/>
              </p:nvSpPr>
              <p:spPr>
                <a:xfrm rot="5400000">
                  <a:off x="5267024" y="4609162"/>
                  <a:ext cx="19502" cy="229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436" extrusionOk="0">
                      <a:moveTo>
                        <a:pt x="1" y="1"/>
                      </a:moveTo>
                      <a:lnTo>
                        <a:pt x="1" y="1436"/>
                      </a:lnTo>
                      <a:lnTo>
                        <a:pt x="121" y="1436"/>
                      </a:ln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4"/>
                <p:cNvSpPr/>
                <p:nvPr/>
              </p:nvSpPr>
              <p:spPr>
                <a:xfrm rot="5400000">
                  <a:off x="5501376" y="4281299"/>
                  <a:ext cx="19502" cy="36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4"/>
                <p:cNvSpPr/>
                <p:nvPr/>
              </p:nvSpPr>
              <p:spPr>
                <a:xfrm rot="5400000">
                  <a:off x="5340559" y="4410941"/>
                  <a:ext cx="19502" cy="366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94" extrusionOk="0">
                      <a:moveTo>
                        <a:pt x="0" y="0"/>
                      </a:moveTo>
                      <a:lnTo>
                        <a:pt x="0" y="2293"/>
                      </a:lnTo>
                      <a:lnTo>
                        <a:pt x="121" y="229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34"/>
                <p:cNvSpPr/>
                <p:nvPr/>
              </p:nvSpPr>
              <p:spPr>
                <a:xfrm rot="5400000">
                  <a:off x="5456537" y="4734410"/>
                  <a:ext cx="227154" cy="19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122" extrusionOk="0">
                      <a:moveTo>
                        <a:pt x="1" y="1"/>
                      </a:moveTo>
                      <a:lnTo>
                        <a:pt x="1" y="122"/>
                      </a:lnTo>
                      <a:lnTo>
                        <a:pt x="1420" y="12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34"/>
                <p:cNvSpPr/>
                <p:nvPr/>
              </p:nvSpPr>
              <p:spPr>
                <a:xfrm rot="5400000">
                  <a:off x="5242407" y="4370181"/>
                  <a:ext cx="97991" cy="1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121" extrusionOk="0">
                      <a:moveTo>
                        <a:pt x="0" y="0"/>
                      </a:moveTo>
                      <a:lnTo>
                        <a:pt x="0" y="121"/>
                      </a:lnTo>
                      <a:lnTo>
                        <a:pt x="612" y="121"/>
                      </a:lnTo>
                      <a:lnTo>
                        <a:pt x="612" y="0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4"/>
                <p:cNvSpPr/>
                <p:nvPr/>
              </p:nvSpPr>
              <p:spPr>
                <a:xfrm rot="5400000">
                  <a:off x="5099326" y="5085400"/>
                  <a:ext cx="662799" cy="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26" extrusionOk="0">
                      <a:moveTo>
                        <a:pt x="0" y="1"/>
                      </a:moveTo>
                      <a:lnTo>
                        <a:pt x="0" y="125"/>
                      </a:lnTo>
                      <a:lnTo>
                        <a:pt x="1939" y="125"/>
                      </a:lnTo>
                      <a:lnTo>
                        <a:pt x="1939" y="1"/>
                      </a:ln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4"/>
                <p:cNvSpPr/>
                <p:nvPr/>
              </p:nvSpPr>
              <p:spPr>
                <a:xfrm rot="5400000">
                  <a:off x="5241768" y="4414939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09"/>
                      </a:cubicBezTo>
                      <a:cubicBezTo>
                        <a:pt x="500" y="414"/>
                        <a:pt x="414" y="500"/>
                        <a:pt x="313" y="500"/>
                      </a:cubicBezTo>
                      <a:cubicBezTo>
                        <a:pt x="207" y="500"/>
                        <a:pt x="125" y="414"/>
                        <a:pt x="125" y="309"/>
                      </a:cubicBezTo>
                      <a:cubicBezTo>
                        <a:pt x="125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09"/>
                      </a:cubicBezTo>
                      <a:cubicBezTo>
                        <a:pt x="1" y="480"/>
                        <a:pt x="141" y="620"/>
                        <a:pt x="313" y="620"/>
                      </a:cubicBezTo>
                      <a:cubicBezTo>
                        <a:pt x="484" y="620"/>
                        <a:pt x="621" y="480"/>
                        <a:pt x="621" y="309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4"/>
                <p:cNvSpPr/>
                <p:nvPr/>
              </p:nvSpPr>
              <p:spPr>
                <a:xfrm rot="5400000">
                  <a:off x="5520399" y="4544582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1"/>
                      </a:moveTo>
                      <a:cubicBezTo>
                        <a:pt x="414" y="121"/>
                        <a:pt x="500" y="207"/>
                        <a:pt x="500" y="312"/>
                      </a:cubicBezTo>
                      <a:cubicBezTo>
                        <a:pt x="500" y="414"/>
                        <a:pt x="414" y="499"/>
                        <a:pt x="313" y="499"/>
                      </a:cubicBezTo>
                      <a:cubicBezTo>
                        <a:pt x="207" y="499"/>
                        <a:pt x="126" y="414"/>
                        <a:pt x="126" y="312"/>
                      </a:cubicBezTo>
                      <a:cubicBezTo>
                        <a:pt x="126" y="207"/>
                        <a:pt x="207" y="121"/>
                        <a:pt x="313" y="121"/>
                      </a:cubicBezTo>
                      <a:close/>
                      <a:moveTo>
                        <a:pt x="313" y="0"/>
                      </a:moveTo>
                      <a:cubicBezTo>
                        <a:pt x="141" y="0"/>
                        <a:pt x="1" y="141"/>
                        <a:pt x="1" y="312"/>
                      </a:cubicBezTo>
                      <a:cubicBezTo>
                        <a:pt x="1" y="484"/>
                        <a:pt x="141" y="620"/>
                        <a:pt x="313" y="620"/>
                      </a:cubicBezTo>
                      <a:cubicBezTo>
                        <a:pt x="484" y="620"/>
                        <a:pt x="621" y="484"/>
                        <a:pt x="621" y="312"/>
                      </a:cubicBezTo>
                      <a:cubicBezTo>
                        <a:pt x="621" y="141"/>
                        <a:pt x="48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4"/>
                <p:cNvSpPr/>
                <p:nvPr/>
              </p:nvSpPr>
              <p:spPr>
                <a:xfrm rot="5400000">
                  <a:off x="5380844" y="4674224"/>
                  <a:ext cx="99270" cy="9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621" extrusionOk="0">
                      <a:moveTo>
                        <a:pt x="313" y="122"/>
                      </a:moveTo>
                      <a:cubicBezTo>
                        <a:pt x="418" y="122"/>
                        <a:pt x="500" y="204"/>
                        <a:pt x="500" y="309"/>
                      </a:cubicBezTo>
                      <a:cubicBezTo>
                        <a:pt x="500" y="414"/>
                        <a:pt x="418" y="496"/>
                        <a:pt x="313" y="496"/>
                      </a:cubicBezTo>
                      <a:cubicBezTo>
                        <a:pt x="208" y="496"/>
                        <a:pt x="126" y="414"/>
                        <a:pt x="126" y="309"/>
                      </a:cubicBezTo>
                      <a:cubicBezTo>
                        <a:pt x="126" y="204"/>
                        <a:pt x="208" y="122"/>
                        <a:pt x="313" y="122"/>
                      </a:cubicBezTo>
                      <a:close/>
                      <a:moveTo>
                        <a:pt x="313" y="1"/>
                      </a:moveTo>
                      <a:cubicBezTo>
                        <a:pt x="141" y="1"/>
                        <a:pt x="1" y="137"/>
                        <a:pt x="1" y="309"/>
                      </a:cubicBezTo>
                      <a:cubicBezTo>
                        <a:pt x="1" y="480"/>
                        <a:pt x="141" y="621"/>
                        <a:pt x="313" y="621"/>
                      </a:cubicBezTo>
                      <a:cubicBezTo>
                        <a:pt x="484" y="621"/>
                        <a:pt x="621" y="480"/>
                        <a:pt x="621" y="309"/>
                      </a:cubicBezTo>
                      <a:cubicBezTo>
                        <a:pt x="621" y="137"/>
                        <a:pt x="484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7AFF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46" name="Google Shape;746;p34"/>
              <p:cNvCxnSpPr/>
              <p:nvPr/>
            </p:nvCxnSpPr>
            <p:spPr>
              <a:xfrm>
                <a:off x="5271804" y="2379925"/>
                <a:ext cx="0" cy="1430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</p:grpSp>
      <p:sp>
        <p:nvSpPr>
          <p:cNvPr id="7" name="Google Shape;731;p34">
            <a:extLst>
              <a:ext uri="{FF2B5EF4-FFF2-40B4-BE49-F238E27FC236}">
                <a16:creationId xmlns:a16="http://schemas.microsoft.com/office/drawing/2014/main" id="{72F79CE7-661F-F34A-184D-8C84EF5660E1}"/>
              </a:ext>
            </a:extLst>
          </p:cNvPr>
          <p:cNvSpPr txBox="1">
            <a:spLocks/>
          </p:cNvSpPr>
          <p:nvPr/>
        </p:nvSpPr>
        <p:spPr>
          <a:xfrm>
            <a:off x="661391" y="3084733"/>
            <a:ext cx="3736757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lt2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dirty="0"/>
              <a:t>Personalized Greetings:</a:t>
            </a:r>
          </a:p>
        </p:txBody>
      </p:sp>
      <p:sp>
        <p:nvSpPr>
          <p:cNvPr id="8" name="Google Shape;728;p34">
            <a:extLst>
              <a:ext uri="{FF2B5EF4-FFF2-40B4-BE49-F238E27FC236}">
                <a16:creationId xmlns:a16="http://schemas.microsoft.com/office/drawing/2014/main" id="{BEE59EB9-458F-EF1C-AB0A-20C829D19A07}"/>
              </a:ext>
            </a:extLst>
          </p:cNvPr>
          <p:cNvSpPr txBox="1">
            <a:spLocks/>
          </p:cNvSpPr>
          <p:nvPr/>
        </p:nvSpPr>
        <p:spPr>
          <a:xfrm>
            <a:off x="947153" y="3604661"/>
            <a:ext cx="30624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latin typeface="+mn-lt"/>
              </a:rPr>
              <a:t>Greets</a:t>
            </a:r>
            <a:r>
              <a:rPr lang="en-US" dirty="0"/>
              <a:t> the user based on the time of day (morning, afternoon, or evening).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9E342-B572-02B9-7870-252A33D23585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848750" y="2651325"/>
            <a:ext cx="4993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0D6488-7B73-2D2A-54FB-554090D54B25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E9A469D-1B56-83EF-C676-9D43BA7A7D7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31977" r="31977"/>
          <a:stretch>
            <a:fillRect/>
          </a:stretch>
        </p:blipFill>
        <p:spPr>
          <a:xfrm>
            <a:off x="614363" y="503238"/>
            <a:ext cx="2786062" cy="4064000"/>
          </a:xfrm>
        </p:spPr>
      </p:pic>
    </p:spTree>
    <p:extLst>
      <p:ext uri="{BB962C8B-B14F-4D97-AF65-F5344CB8AC3E}">
        <p14:creationId xmlns:p14="http://schemas.microsoft.com/office/powerpoint/2010/main" val="28292979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DE0BCB-E2EB-496E-3E47-D314062240BA}"/>
              </a:ext>
            </a:extLst>
          </p:cNvPr>
          <p:cNvSpPr txBox="1"/>
          <p:nvPr/>
        </p:nvSpPr>
        <p:spPr>
          <a:xfrm>
            <a:off x="6546049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sp>
        <p:nvSpPr>
          <p:cNvPr id="10" name="Google Shape;955;p42">
            <a:extLst>
              <a:ext uri="{FF2B5EF4-FFF2-40B4-BE49-F238E27FC236}">
                <a16:creationId xmlns:a16="http://schemas.microsoft.com/office/drawing/2014/main" id="{0D812776-7F69-3F6C-CDDA-7F56673546DB}"/>
              </a:ext>
            </a:extLst>
          </p:cNvPr>
          <p:cNvSpPr txBox="1"/>
          <p:nvPr/>
        </p:nvSpPr>
        <p:spPr>
          <a:xfrm>
            <a:off x="141535" y="2105220"/>
            <a:ext cx="719242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955;p42">
            <a:extLst>
              <a:ext uri="{FF2B5EF4-FFF2-40B4-BE49-F238E27FC236}">
                <a16:creationId xmlns:a16="http://schemas.microsoft.com/office/drawing/2014/main" id="{1781CDB4-64BC-4FE8-F3BC-B63099D1419C}"/>
              </a:ext>
            </a:extLst>
          </p:cNvPr>
          <p:cNvSpPr txBox="1"/>
          <p:nvPr/>
        </p:nvSpPr>
        <p:spPr>
          <a:xfrm flipH="1" flipV="1">
            <a:off x="4514799" y="671237"/>
            <a:ext cx="1598398" cy="323876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55;p42">
            <a:extLst>
              <a:ext uri="{FF2B5EF4-FFF2-40B4-BE49-F238E27FC236}">
                <a16:creationId xmlns:a16="http://schemas.microsoft.com/office/drawing/2014/main" id="{0A98D792-AEE3-B04E-34A8-8DC9B569C33A}"/>
              </a:ext>
            </a:extLst>
          </p:cNvPr>
          <p:cNvSpPr txBox="1"/>
          <p:nvPr/>
        </p:nvSpPr>
        <p:spPr>
          <a:xfrm flipH="1">
            <a:off x="6480360" y="2017734"/>
            <a:ext cx="803976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Print Response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955;p42">
            <a:extLst>
              <a:ext uri="{FF2B5EF4-FFF2-40B4-BE49-F238E27FC236}">
                <a16:creationId xmlns:a16="http://schemas.microsoft.com/office/drawing/2014/main" id="{4A379356-A808-2AF4-DC65-FABE12FF62E3}"/>
              </a:ext>
            </a:extLst>
          </p:cNvPr>
          <p:cNvSpPr txBox="1"/>
          <p:nvPr/>
        </p:nvSpPr>
        <p:spPr>
          <a:xfrm>
            <a:off x="1056717" y="2105220"/>
            <a:ext cx="810388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Speech recognition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9" name="Google Shape;955;p42">
            <a:extLst>
              <a:ext uri="{FF2B5EF4-FFF2-40B4-BE49-F238E27FC236}">
                <a16:creationId xmlns:a16="http://schemas.microsoft.com/office/drawing/2014/main" id="{9FF987F0-AFBE-3086-F7E8-273E16D3FC41}"/>
              </a:ext>
            </a:extLst>
          </p:cNvPr>
          <p:cNvSpPr txBox="1"/>
          <p:nvPr/>
        </p:nvSpPr>
        <p:spPr>
          <a:xfrm>
            <a:off x="2080292" y="2105220"/>
            <a:ext cx="810388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Speech-to txt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7" name="Google Shape;955;p42">
            <a:extLst>
              <a:ext uri="{FF2B5EF4-FFF2-40B4-BE49-F238E27FC236}">
                <a16:creationId xmlns:a16="http://schemas.microsoft.com/office/drawing/2014/main" id="{70076E32-CA1A-030A-CCFB-5C0BCA9F3DF9}"/>
              </a:ext>
            </a:extLst>
          </p:cNvPr>
          <p:cNvSpPr txBox="1"/>
          <p:nvPr/>
        </p:nvSpPr>
        <p:spPr>
          <a:xfrm flipH="1">
            <a:off x="7601029" y="2032416"/>
            <a:ext cx="803976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Txt-to-speech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955;p42">
            <a:extLst>
              <a:ext uri="{FF2B5EF4-FFF2-40B4-BE49-F238E27FC236}">
                <a16:creationId xmlns:a16="http://schemas.microsoft.com/office/drawing/2014/main" id="{BFAC5568-309D-16EF-F76E-0C14452B022B}"/>
              </a:ext>
            </a:extLst>
          </p:cNvPr>
          <p:cNvSpPr txBox="1"/>
          <p:nvPr/>
        </p:nvSpPr>
        <p:spPr>
          <a:xfrm flipH="1">
            <a:off x="6297952" y="3436408"/>
            <a:ext cx="803976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END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1E82EA7-D454-CF01-CA6E-9705F6D97E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7328" y="2534179"/>
            <a:ext cx="519237" cy="5192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BA31F9E-73DF-1EC2-091B-2F2251B78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1029" y="1397967"/>
            <a:ext cx="583406" cy="5834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0D2428-3FD1-F2C1-D677-3689B59693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92" y1="29824" x2="62097" y2="32742"/>
                        <a14:foregroundMark x1="51935" y1="24516" x2="52470" y2="24949"/>
                        <a14:foregroundMark x1="60170" y1="56449" x2="60000" y2="58548"/>
                        <a14:foregroundMark x1="60618" y1="50941" x2="60369" y2="54011"/>
                        <a14:foregroundMark x1="60826" y1="48379" x2="60760" y2="49198"/>
                        <a14:foregroundMark x1="61284" y1="42749" x2="60974" y2="46558"/>
                        <a14:foregroundMark x1="61623" y1="38567" x2="61446" y2="40746"/>
                        <a14:foregroundMark x1="62097" y1="32742" x2="61749" y2="37017"/>
                        <a14:foregroundMark x1="60000" y1="58548" x2="52903" y2="64677"/>
                        <a14:foregroundMark x1="52903" y1="64677" x2="43698" y2="63379"/>
                        <a14:foregroundMark x1="39530" y1="60280" x2="36129" y2="49032"/>
                        <a14:foregroundMark x1="36129" y1="49032" x2="37581" y2="35968"/>
                        <a14:foregroundMark x1="38707" y1="33129" x2="41613" y2="25806"/>
                        <a14:foregroundMark x1="37581" y1="35968" x2="38034" y2="34825"/>
                        <a14:foregroundMark x1="41613" y1="25806" x2="38342" y2="33165"/>
                        <a14:foregroundMark x1="38678" y1="42826" x2="39032" y2="45968"/>
                        <a14:foregroundMark x1="37780" y1="34851" x2="38673" y2="42779"/>
                        <a14:foregroundMark x1="60686" y1="48609" x2="60968" y2="48548"/>
                        <a14:foregroundMark x1="60108" y1="37375" x2="60000" y2="35968"/>
                        <a14:foregroundMark x1="60449" y1="41795" x2="60224" y2="38873"/>
                        <a14:foregroundMark x1="60816" y1="46569" x2="60579" y2="43490"/>
                        <a14:foregroundMark x1="60968" y1="48548" x2="60941" y2="48191"/>
                        <a14:foregroundMark x1="60000" y1="35968" x2="57258" y2="35161"/>
                        <a14:foregroundMark x1="46129" y1="19839" x2="53226" y2="18065"/>
                        <a14:foregroundMark x1="44355" y1="16774" x2="52419" y2="14839"/>
                        <a14:foregroundMark x1="42419" y1="13871" x2="47903" y2="12581"/>
                        <a14:backgroundMark x1="50645" y1="49516" x2="50645" y2="49516"/>
                        <a14:backgroundMark x1="43871" y1="48710" x2="43871" y2="48710"/>
                        <a14:backgroundMark x1="44355" y1="49355" x2="55323" y2="50323"/>
                        <a14:backgroundMark x1="55323" y1="50323" x2="59839" y2="50000"/>
                        <a14:backgroundMark x1="59677" y1="54839" x2="60484" y2="56290"/>
                        <a14:backgroundMark x1="60806" y1="54194" x2="60806" y2="54194"/>
                        <a14:backgroundMark x1="60323" y1="54032" x2="60645" y2="54677"/>
                        <a14:backgroundMark x1="59839" y1="50645" x2="60806" y2="50645"/>
                        <a14:backgroundMark x1="59839" y1="46774" x2="59839" y2="46774"/>
                        <a14:backgroundMark x1="60161" y1="42097" x2="61290" y2="42742"/>
                        <a14:backgroundMark x1="60645" y1="37258" x2="60968" y2="38710"/>
                        <a14:backgroundMark x1="58871" y1="30645" x2="53387" y2="26935"/>
                        <a14:backgroundMark x1="40000" y1="46935" x2="40806" y2="47258"/>
                        <a14:backgroundMark x1="40645" y1="46452" x2="41452" y2="46774"/>
                        <a14:backgroundMark x1="38710" y1="46613" x2="41935" y2="45645"/>
                        <a14:backgroundMark x1="42419" y1="47903" x2="44677" y2="49194"/>
                        <a14:backgroundMark x1="42903" y1="47581" x2="40484" y2="46452"/>
                        <a14:backgroundMark x1="38387" y1="61452" x2="42903" y2="64194"/>
                        <a14:backgroundMark x1="39355" y1="33065" x2="39516" y2="34677"/>
                        <a14:backgroundMark x1="53226" y1="18226" x2="53710" y2="18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083" y="2479312"/>
            <a:ext cx="628969" cy="6289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5569B3-CA4D-DE3D-3252-AFD21634BA0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71" b="97608" l="2075" r="96266">
                        <a14:foregroundMark x1="3734" y1="27273" x2="3734" y2="27273"/>
                        <a14:foregroundMark x1="3734" y1="27273" x2="3734" y2="27273"/>
                        <a14:foregroundMark x1="3734" y1="17703" x2="3734" y2="17703"/>
                        <a14:foregroundMark x1="3734" y1="13397" x2="3734" y2="13397"/>
                        <a14:foregroundMark x1="23237" y1="11483" x2="24481" y2="11483"/>
                        <a14:foregroundMark x1="41909" y1="2871" x2="41909" y2="2871"/>
                        <a14:foregroundMark x1="41909" y1="2871" x2="75519" y2="2871"/>
                        <a14:foregroundMark x1="75519" y1="2871" x2="81328" y2="27273"/>
                        <a14:foregroundMark x1="81328" y1="27273" x2="80913" y2="43062"/>
                        <a14:foregroundMark x1="70954" y1="66029" x2="77178" y2="71292"/>
                        <a14:foregroundMark x1="69295" y1="53110" x2="88797" y2="70813"/>
                        <a14:foregroundMark x1="88797" y1="70813" x2="68353" y2="80917"/>
                        <a14:foregroundMark x1="64730" y1="55981" x2="72614" y2="83732"/>
                        <a14:foregroundMark x1="72614" y1="83732" x2="87967" y2="67464"/>
                        <a14:foregroundMark x1="87967" y1="67464" x2="64730" y2="56459"/>
                        <a14:foregroundMark x1="64730" y1="56459" x2="65012" y2="78578"/>
                        <a14:foregroundMark x1="73200" y1="93996" x2="75934" y2="95694"/>
                        <a14:foregroundMark x1="59349" y1="74613" x2="54772" y2="60287"/>
                        <a14:foregroundMark x1="54772" y1="60287" x2="87137" y2="48804"/>
                        <a14:foregroundMark x1="87137" y1="48804" x2="95021" y2="76077"/>
                        <a14:foregroundMark x1="95021" y1="76077" x2="74733" y2="92184"/>
                        <a14:foregroundMark x1="78008" y1="94737" x2="92531" y2="71770"/>
                        <a14:foregroundMark x1="92531" y1="71770" x2="94191" y2="58373"/>
                        <a14:foregroundMark x1="94606" y1="65072" x2="85062" y2="93780"/>
                        <a14:foregroundMark x1="85062" y1="93780" x2="77593" y2="97129"/>
                        <a14:foregroundMark x1="94606" y1="63158" x2="92116" y2="87560"/>
                        <a14:foregroundMark x1="96266" y1="60287" x2="93361" y2="80861"/>
                        <a14:foregroundMark x1="92116" y1="71292" x2="92531" y2="75598"/>
                        <a14:foregroundMark x1="50315" y1="74008" x2="54357" y2="71770"/>
                        <a14:foregroundMark x1="44456" y1="74928" x2="34855" y2="77990"/>
                        <a14:foregroundMark x1="54357" y1="71770" x2="50758" y2="72918"/>
                        <a14:foregroundMark x1="9823" y1="72352" x2="5394" y2="66029"/>
                        <a14:foregroundMark x1="41494" y1="6699" x2="13278" y2="6699"/>
                        <a14:foregroundMark x1="13278" y1="6699" x2="415" y2="44498"/>
                        <a14:foregroundMark x1="415" y1="44498" x2="4564" y2="70813"/>
                        <a14:foregroundMark x1="4564" y1="70813" x2="2075" y2="10526"/>
                        <a14:foregroundMark x1="2075" y1="10526" x2="41909" y2="6220"/>
                        <a14:foregroundMark x1="41909" y1="6220" x2="51037" y2="12919"/>
                        <a14:foregroundMark x1="23898" y1="79842" x2="29338" y2="85822"/>
                        <a14:foregroundMark x1="17747" y1="73079" x2="21358" y2="77049"/>
                        <a14:foregroundMark x1="48963" y1="43541" x2="27801" y2="33493"/>
                        <a14:foregroundMark x1="27801" y1="33493" x2="8714" y2="49282"/>
                        <a14:foregroundMark x1="8714" y1="49282" x2="32365" y2="51675"/>
                        <a14:foregroundMark x1="32365" y1="51675" x2="56432" y2="39234"/>
                        <a14:foregroundMark x1="44398" y1="23923" x2="22407" y2="31100"/>
                        <a14:foregroundMark x1="22407" y1="31100" x2="55602" y2="26794"/>
                        <a14:foregroundMark x1="55602" y1="26794" x2="67220" y2="28708"/>
                        <a14:foregroundMark x1="58506" y1="77512" x2="73444" y2="90431"/>
                        <a14:foregroundMark x1="70124" y1="93780" x2="70124" y2="95215"/>
                        <a14:foregroundMark x1="17600" y1="90487" x2="20747" y2="95215"/>
                        <a14:foregroundMark x1="7054" y1="74641" x2="10273" y2="79477"/>
                        <a14:foregroundMark x1="20747" y1="95215" x2="17230" y2="90744"/>
                        <a14:foregroundMark x1="18257" y1="96172" x2="20332" y2="97608"/>
                        <a14:backgroundMark x1="22283" y1="95289" x2="24481" y2="97129"/>
                        <a14:backgroundMark x1="24481" y1="97129" x2="47718" y2="80383"/>
                        <a14:backgroundMark x1="68943" y1="95243" x2="70954" y2="96651"/>
                        <a14:backgroundMark x1="47718" y1="80383" x2="52615" y2="83811"/>
                        <a14:backgroundMark x1="10115" y1="99234" x2="3320" y2="99522"/>
                        <a14:backgroundMark x1="15887" y1="98989" x2="15740" y2="98995"/>
                        <a14:backgroundMark x1="63637" y1="96962" x2="22014" y2="98729"/>
                        <a14:backgroundMark x1="70954" y1="96651" x2="67489" y2="96798"/>
                        <a14:backgroundMark x1="3320" y1="99522" x2="1874" y2="86851"/>
                        <a14:backgroundMark x1="8299" y1="83732" x2="13693" y2="81818"/>
                        <a14:backgroundMark x1="13278" y1="87081" x2="14523" y2="89474"/>
                        <a14:backgroundMark x1="12863" y1="79904" x2="15353" y2="89474"/>
                        <a14:backgroundMark x1="10788" y1="81340" x2="8714" y2="82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85807" y="1507881"/>
            <a:ext cx="593082" cy="440107"/>
          </a:xfrm>
          <a:prstGeom prst="rect">
            <a:avLst/>
          </a:prstGeom>
        </p:spPr>
      </p:pic>
      <p:sp>
        <p:nvSpPr>
          <p:cNvPr id="47" name="Google Shape;955;p42">
            <a:extLst>
              <a:ext uri="{FF2B5EF4-FFF2-40B4-BE49-F238E27FC236}">
                <a16:creationId xmlns:a16="http://schemas.microsoft.com/office/drawing/2014/main" id="{7AF79046-C357-9491-78E4-27A6D4EA09F5}"/>
              </a:ext>
            </a:extLst>
          </p:cNvPr>
          <p:cNvSpPr txBox="1"/>
          <p:nvPr/>
        </p:nvSpPr>
        <p:spPr>
          <a:xfrm flipH="1">
            <a:off x="3196863" y="2105220"/>
            <a:ext cx="900082" cy="370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Commands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9C0E9C-344E-35B5-9CE0-8FDD8ACF50BA}"/>
              </a:ext>
            </a:extLst>
          </p:cNvPr>
          <p:cNvSpPr txBox="1"/>
          <p:nvPr/>
        </p:nvSpPr>
        <p:spPr>
          <a:xfrm>
            <a:off x="4638870" y="826565"/>
            <a:ext cx="1407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Wikipedia Search</a:t>
            </a:r>
            <a:r>
              <a:rPr lang="en-IN" sz="1100" dirty="0"/>
              <a:t>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F727B2-50DD-F75A-6DAF-307483B68DCD}"/>
              </a:ext>
            </a:extLst>
          </p:cNvPr>
          <p:cNvSpPr txBox="1"/>
          <p:nvPr/>
        </p:nvSpPr>
        <p:spPr>
          <a:xfrm>
            <a:off x="4638870" y="1193646"/>
            <a:ext cx="1407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Opening Websites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A9EF2D-1C83-CCBE-B7A7-CC4A069D53CA}"/>
              </a:ext>
            </a:extLst>
          </p:cNvPr>
          <p:cNvSpPr txBox="1"/>
          <p:nvPr/>
        </p:nvSpPr>
        <p:spPr>
          <a:xfrm>
            <a:off x="4704093" y="1585811"/>
            <a:ext cx="10934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Playing Music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5AA42E-81B0-AA4D-978A-593EF36A67DF}"/>
              </a:ext>
            </a:extLst>
          </p:cNvPr>
          <p:cNvSpPr txBox="1"/>
          <p:nvPr/>
        </p:nvSpPr>
        <p:spPr>
          <a:xfrm>
            <a:off x="4730885" y="1933122"/>
            <a:ext cx="964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Telling Time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267EA6-64D9-39CD-B3C1-ABE5DB25BE76}"/>
              </a:ext>
            </a:extLst>
          </p:cNvPr>
          <p:cNvSpPr txBox="1"/>
          <p:nvPr/>
        </p:nvSpPr>
        <p:spPr>
          <a:xfrm>
            <a:off x="4638870" y="2345057"/>
            <a:ext cx="15983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Opening Applications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B7F3DE-6690-7734-9AD1-41270FED2A44}"/>
              </a:ext>
            </a:extLst>
          </p:cNvPr>
          <p:cNvSpPr txBox="1"/>
          <p:nvPr/>
        </p:nvSpPr>
        <p:spPr>
          <a:xfrm>
            <a:off x="4669407" y="2746438"/>
            <a:ext cx="14679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Searching the Web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EA369E-F8AF-9B44-C9C8-4D5F395B49DC}"/>
              </a:ext>
            </a:extLst>
          </p:cNvPr>
          <p:cNvSpPr txBox="1"/>
          <p:nvPr/>
        </p:nvSpPr>
        <p:spPr>
          <a:xfrm>
            <a:off x="4660990" y="3147022"/>
            <a:ext cx="12385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Taking Photos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EC31537-9C38-12D6-69B7-47EAD18802CD}"/>
              </a:ext>
            </a:extLst>
          </p:cNvPr>
          <p:cNvSpPr txBox="1"/>
          <p:nvPr/>
        </p:nvSpPr>
        <p:spPr>
          <a:xfrm>
            <a:off x="4771793" y="3496151"/>
            <a:ext cx="8826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B27B811-2F4B-B1BD-93F0-E505AE1DC8E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45" b="92969" l="10000" r="90000">
                        <a14:foregroundMark x1="26848" y1="6641" x2="53144" y2="11325"/>
                        <a14:foregroundMark x1="68791" y1="9577" x2="65217" y2="7031"/>
                        <a14:foregroundMark x1="74565" y1="13689" x2="73826" y2="13162"/>
                        <a14:foregroundMark x1="31221" y1="10297" x2="30652" y2="10352"/>
                        <a14:foregroundMark x1="54293" y1="8081" x2="32455" y2="10179"/>
                        <a14:foregroundMark x1="65217" y1="7031" x2="57782" y2="7745"/>
                        <a14:foregroundMark x1="32690" y1="10441" x2="53140" y2="11335"/>
                        <a14:foregroundMark x1="30652" y1="10352" x2="31242" y2="10378"/>
                        <a14:foregroundMark x1="71608" y1="11705" x2="73370" y2="10742"/>
                        <a14:foregroundMark x1="34075" y1="18372" x2="37826" y2="29102"/>
                        <a14:foregroundMark x1="39372" y1="34570" x2="40889" y2="33043"/>
                        <a14:foregroundMark x1="37154" y1="36802" x2="39372" y2="34570"/>
                        <a14:foregroundMark x1="39215" y1="27640" x2="35543" y2="22852"/>
                        <a14:foregroundMark x1="41044" y1="30026" x2="39230" y2="27660"/>
                        <a14:foregroundMark x1="35543" y1="22852" x2="37348" y2="29339"/>
                        <a14:foregroundMark x1="35227" y1="41481" x2="34891" y2="42188"/>
                        <a14:foregroundMark x1="38511" y1="34570" x2="37382" y2="36945"/>
                        <a14:foregroundMark x1="38696" y1="34180" x2="38511" y2="34570"/>
                        <a14:foregroundMark x1="45652" y1="44336" x2="52717" y2="45313"/>
                        <a14:foregroundMark x1="52717" y1="45313" x2="45543" y2="44141"/>
                        <a14:foregroundMark x1="45543" y1="44141" x2="49783" y2="42383"/>
                        <a14:foregroundMark x1="57826" y1="88477" x2="63587" y2="91211"/>
                        <a14:foregroundMark x1="63587" y1="91211" x2="59239" y2="93164"/>
                        <a14:foregroundMark x1="70978" y1="6445" x2="73043" y2="6445"/>
                        <a14:backgroundMark x1="70325" y1="7138" x2="70782" y2="6999"/>
                        <a14:backgroundMark x1="46632" y1="4510" x2="43913" y2="3906"/>
                        <a14:backgroundMark x1="36957" y1="34570" x2="36957" y2="34570"/>
                        <a14:backgroundMark x1="37065" y1="33008" x2="37391" y2="32227"/>
                        <a14:backgroundMark x1="36739" y1="29883" x2="38152" y2="34570"/>
                        <a14:backgroundMark x1="55435" y1="12695" x2="68696" y2="13867"/>
                        <a14:backgroundMark x1="68696" y1="13867" x2="69348" y2="15039"/>
                        <a14:backgroundMark x1="70543" y1="12500" x2="70543" y2="12500"/>
                        <a14:backgroundMark x1="36087" y1="36133" x2="35652" y2="38281"/>
                        <a14:backgroundMark x1="35435" y1="36914" x2="35217" y2="39258"/>
                        <a14:backgroundMark x1="34891" y1="37305" x2="34239" y2="39648"/>
                        <a14:backgroundMark x1="35000" y1="16211" x2="31848" y2="12695"/>
                        <a14:backgroundMark x1="42174" y1="29297" x2="42500" y2="30859"/>
                        <a14:backgroundMark x1="42065" y1="30859" x2="41957" y2="33203"/>
                        <a14:backgroundMark x1="35217" y1="37305" x2="34022" y2="40039"/>
                        <a14:backgroundMark x1="74783" y1="13477" x2="75435" y2="15430"/>
                        <a14:backgroundMark x1="75870" y1="13477" x2="76739" y2="20313"/>
                        <a14:backgroundMark x1="76957" y1="14258" x2="76957" y2="14258"/>
                        <a14:backgroundMark x1="71304" y1="15820" x2="70326" y2="14063"/>
                        <a14:backgroundMark x1="69457" y1="12500" x2="71304" y2="12109"/>
                        <a14:backgroundMark x1="71196" y1="11523" x2="70761" y2="14648"/>
                        <a14:backgroundMark x1="52935" y1="11914" x2="56304" y2="11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6863" y="2606667"/>
            <a:ext cx="983829" cy="547522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424C142-BFED-9F7D-D808-164352E5DFA4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>
            <a:off x="860777" y="2290620"/>
            <a:ext cx="195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49A254-AA72-12B3-7AD0-5061C5A0125C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1867105" y="2290620"/>
            <a:ext cx="21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893E83-9A62-9813-D520-8A887A762039}"/>
              </a:ext>
            </a:extLst>
          </p:cNvPr>
          <p:cNvCxnSpPr>
            <a:cxnSpLocks/>
            <a:stCxn id="29" idx="3"/>
            <a:endCxn id="47" idx="3"/>
          </p:cNvCxnSpPr>
          <p:nvPr/>
        </p:nvCxnSpPr>
        <p:spPr>
          <a:xfrm>
            <a:off x="2890680" y="2290620"/>
            <a:ext cx="306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932D2EE-8416-AB60-0721-B31A18A9ED37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122932" y="2203134"/>
            <a:ext cx="357428" cy="1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B78618A-D111-24E0-ABCD-0AC80E9188F9}"/>
              </a:ext>
            </a:extLst>
          </p:cNvPr>
          <p:cNvCxnSpPr>
            <a:cxnSpLocks/>
            <a:stCxn id="14" idx="1"/>
            <a:endCxn id="37" idx="3"/>
          </p:cNvCxnSpPr>
          <p:nvPr/>
        </p:nvCxnSpPr>
        <p:spPr>
          <a:xfrm>
            <a:off x="7284336" y="2203134"/>
            <a:ext cx="316693" cy="1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62A4E52-30E9-4A6D-8411-6EBC9AD411ED}"/>
              </a:ext>
            </a:extLst>
          </p:cNvPr>
          <p:cNvCxnSpPr>
            <a:stCxn id="92" idx="3"/>
            <a:endCxn id="38" idx="3"/>
          </p:cNvCxnSpPr>
          <p:nvPr/>
        </p:nvCxnSpPr>
        <p:spPr>
          <a:xfrm flipV="1">
            <a:off x="5654437" y="3621808"/>
            <a:ext cx="643515" cy="51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874BF05-08D3-D861-9232-57ED47557FF2}"/>
              </a:ext>
            </a:extLst>
          </p:cNvPr>
          <p:cNvCxnSpPr>
            <a:cxnSpLocks/>
            <a:stCxn id="37" idx="2"/>
            <a:endCxn id="10" idx="2"/>
          </p:cNvCxnSpPr>
          <p:nvPr/>
        </p:nvCxnSpPr>
        <p:spPr>
          <a:xfrm rot="5400000">
            <a:off x="4215685" y="-1311312"/>
            <a:ext cx="72804" cy="7501861"/>
          </a:xfrm>
          <a:prstGeom prst="bentConnector3">
            <a:avLst>
              <a:gd name="adj1" fmla="val 30667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Google Shape;629;p31">
            <a:extLst>
              <a:ext uri="{FF2B5EF4-FFF2-40B4-BE49-F238E27FC236}">
                <a16:creationId xmlns:a16="http://schemas.microsoft.com/office/drawing/2014/main" id="{9CA7E36F-D44C-CCB1-E46D-D85E7D981054}"/>
              </a:ext>
            </a:extLst>
          </p:cNvPr>
          <p:cNvSpPr txBox="1">
            <a:spLocks/>
          </p:cNvSpPr>
          <p:nvPr/>
        </p:nvSpPr>
        <p:spPr>
          <a:xfrm>
            <a:off x="220015" y="320488"/>
            <a:ext cx="4993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solidFill>
                  <a:schemeClr val="tx2"/>
                </a:solidFill>
              </a:rPr>
              <a:t>Block Diagram</a:t>
            </a:r>
          </a:p>
        </p:txBody>
      </p:sp>
      <p:sp>
        <p:nvSpPr>
          <p:cNvPr id="13" name="Google Shape;955;p42">
            <a:extLst>
              <a:ext uri="{FF2B5EF4-FFF2-40B4-BE49-F238E27FC236}">
                <a16:creationId xmlns:a16="http://schemas.microsoft.com/office/drawing/2014/main" id="{9E7D39A2-F799-06BF-7539-EF40EA0449B2}"/>
              </a:ext>
            </a:extLst>
          </p:cNvPr>
          <p:cNvSpPr txBox="1"/>
          <p:nvPr/>
        </p:nvSpPr>
        <p:spPr>
          <a:xfrm flipH="1">
            <a:off x="4498965" y="4101893"/>
            <a:ext cx="1598398" cy="36794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1000" dirty="0">
                <a:solidFill>
                  <a:schemeClr val="bg1"/>
                </a:solidFill>
                <a:latin typeface="DM Sans Black" panose="020B0604020202020204" charset="0"/>
              </a:rPr>
              <a:t>L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DM Sans Black" panose="020B0604020202020204" charset="0"/>
              </a:rPr>
              <a:t>arge Language Model (LLM)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735E61D-03BE-0374-9D9E-58CADE80BE87}"/>
              </a:ext>
            </a:extLst>
          </p:cNvPr>
          <p:cNvCxnSpPr>
            <a:cxnSpLocks/>
            <a:stCxn id="47" idx="1"/>
            <a:endCxn id="13" idx="3"/>
          </p:cNvCxnSpPr>
          <p:nvPr/>
        </p:nvCxnSpPr>
        <p:spPr>
          <a:xfrm>
            <a:off x="4096945" y="2290620"/>
            <a:ext cx="402020" cy="1995247"/>
          </a:xfrm>
          <a:prstGeom prst="bentConnector3">
            <a:avLst>
              <a:gd name="adj1" fmla="val 40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753B00D-CC54-685A-AEC0-91C77227438D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6097363" y="3168444"/>
            <a:ext cx="1186973" cy="1117423"/>
          </a:xfrm>
          <a:prstGeom prst="bentConnector3">
            <a:avLst>
              <a:gd name="adj1" fmla="val 100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7751261-75DD-50C2-4BD9-6C4066EAACEB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6700515" y="2570367"/>
            <a:ext cx="765656" cy="401989"/>
          </a:xfrm>
          <a:prstGeom prst="bentConnector3">
            <a:avLst>
              <a:gd name="adj1" fmla="val 34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26197BA-AF1F-5B5F-B2AC-1FA3C8C382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07795" y="1925172"/>
            <a:ext cx="509740" cy="221157"/>
          </a:xfrm>
          <a:prstGeom prst="bentConnector3">
            <a:avLst>
              <a:gd name="adj1" fmla="val 99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3626114" y="2678833"/>
            <a:ext cx="581643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Principle</a:t>
            </a:r>
            <a:endParaRPr dirty="0"/>
          </a:p>
        </p:txBody>
      </p:sp>
      <p:sp>
        <p:nvSpPr>
          <p:cNvPr id="630" name="Google Shape;630;p31"/>
          <p:cNvSpPr txBox="1">
            <a:spLocks noGrp="1"/>
          </p:cNvSpPr>
          <p:nvPr>
            <p:ph type="title" idx="2"/>
          </p:nvPr>
        </p:nvSpPr>
        <p:spPr>
          <a:xfrm>
            <a:off x="4004700" y="1399967"/>
            <a:ext cx="1641000" cy="1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32" name="Google Shape;632;p31"/>
          <p:cNvGrpSpPr/>
          <p:nvPr/>
        </p:nvGrpSpPr>
        <p:grpSpPr>
          <a:xfrm>
            <a:off x="3504400" y="2222441"/>
            <a:ext cx="5650226" cy="546233"/>
            <a:chOff x="3504400" y="2298641"/>
            <a:chExt cx="5650226" cy="546233"/>
          </a:xfrm>
        </p:grpSpPr>
        <p:grpSp>
          <p:nvGrpSpPr>
            <p:cNvPr id="633" name="Google Shape;633;p31"/>
            <p:cNvGrpSpPr/>
            <p:nvPr/>
          </p:nvGrpSpPr>
          <p:grpSpPr>
            <a:xfrm rot="-5400000">
              <a:off x="5284492" y="518549"/>
              <a:ext cx="546233" cy="4106417"/>
              <a:chOff x="4935713" y="233774"/>
              <a:chExt cx="546233" cy="4106417"/>
            </a:xfrm>
          </p:grpSpPr>
          <p:cxnSp>
            <p:nvCxnSpPr>
              <p:cNvPr id="634" name="Google Shape;634;p31"/>
              <p:cNvCxnSpPr/>
              <p:nvPr/>
            </p:nvCxnSpPr>
            <p:spPr>
              <a:xfrm rot="5400000">
                <a:off x="3284962" y="2021924"/>
                <a:ext cx="35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635" name="Google Shape;635;p31"/>
              <p:cNvGrpSpPr/>
              <p:nvPr/>
            </p:nvGrpSpPr>
            <p:grpSpPr>
              <a:xfrm>
                <a:off x="4935713" y="2379925"/>
                <a:ext cx="546233" cy="1960266"/>
                <a:chOff x="4935713" y="2379925"/>
                <a:chExt cx="546233" cy="1960266"/>
              </a:xfrm>
            </p:grpSpPr>
            <p:grpSp>
              <p:nvGrpSpPr>
                <p:cNvPr id="636" name="Google Shape;636;p31"/>
                <p:cNvGrpSpPr/>
                <p:nvPr/>
              </p:nvGrpSpPr>
              <p:grpSpPr>
                <a:xfrm>
                  <a:off x="4935713" y="3793967"/>
                  <a:ext cx="546233" cy="546225"/>
                  <a:chOff x="5157682" y="4321425"/>
                  <a:chExt cx="546233" cy="546225"/>
                </a:xfrm>
              </p:grpSpPr>
              <p:sp>
                <p:nvSpPr>
                  <p:cNvPr id="637" name="Google Shape;637;p31"/>
                  <p:cNvSpPr/>
                  <p:nvPr/>
                </p:nvSpPr>
                <p:spPr>
                  <a:xfrm rot="5400000">
                    <a:off x="5157686" y="4321421"/>
                    <a:ext cx="546225" cy="546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7" h="3417" extrusionOk="0">
                        <a:moveTo>
                          <a:pt x="3296" y="122"/>
                        </a:moveTo>
                        <a:lnTo>
                          <a:pt x="3296" y="3296"/>
                        </a:lnTo>
                        <a:lnTo>
                          <a:pt x="122" y="3296"/>
                        </a:lnTo>
                        <a:lnTo>
                          <a:pt x="122" y="122"/>
                        </a:lnTo>
                        <a:close/>
                        <a:moveTo>
                          <a:pt x="59" y="1"/>
                        </a:moveTo>
                        <a:lnTo>
                          <a:pt x="1" y="59"/>
                        </a:lnTo>
                        <a:lnTo>
                          <a:pt x="1" y="3358"/>
                        </a:lnTo>
                        <a:lnTo>
                          <a:pt x="59" y="3417"/>
                        </a:lnTo>
                        <a:lnTo>
                          <a:pt x="3358" y="3417"/>
                        </a:lnTo>
                        <a:lnTo>
                          <a:pt x="3417" y="3358"/>
                        </a:lnTo>
                        <a:lnTo>
                          <a:pt x="3417" y="59"/>
                        </a:lnTo>
                        <a:lnTo>
                          <a:pt x="3358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31"/>
                  <p:cNvSpPr/>
                  <p:nvPr/>
                </p:nvSpPr>
                <p:spPr>
                  <a:xfrm rot="5400000">
                    <a:off x="5267024" y="4609162"/>
                    <a:ext cx="19502" cy="22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436" extrusionOk="0">
                        <a:moveTo>
                          <a:pt x="1" y="1"/>
                        </a:moveTo>
                        <a:lnTo>
                          <a:pt x="1" y="1436"/>
                        </a:lnTo>
                        <a:lnTo>
                          <a:pt x="121" y="1436"/>
                        </a:lnTo>
                        <a:lnTo>
                          <a:pt x="121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31"/>
                  <p:cNvSpPr/>
                  <p:nvPr/>
                </p:nvSpPr>
                <p:spPr>
                  <a:xfrm rot="5400000">
                    <a:off x="5501376" y="4281299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31"/>
                  <p:cNvSpPr/>
                  <p:nvPr/>
                </p:nvSpPr>
                <p:spPr>
                  <a:xfrm rot="5400000">
                    <a:off x="5340559" y="4410941"/>
                    <a:ext cx="19502" cy="366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94" extrusionOk="0">
                        <a:moveTo>
                          <a:pt x="0" y="0"/>
                        </a:moveTo>
                        <a:lnTo>
                          <a:pt x="0" y="2293"/>
                        </a:lnTo>
                        <a:lnTo>
                          <a:pt x="121" y="2293"/>
                        </a:lnTo>
                        <a:lnTo>
                          <a:pt x="121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1"/>
                  <p:cNvSpPr/>
                  <p:nvPr/>
                </p:nvSpPr>
                <p:spPr>
                  <a:xfrm rot="5400000">
                    <a:off x="5456537" y="4734410"/>
                    <a:ext cx="227154" cy="19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122" extrusionOk="0">
                        <a:moveTo>
                          <a:pt x="1" y="1"/>
                        </a:moveTo>
                        <a:lnTo>
                          <a:pt x="1" y="122"/>
                        </a:lnTo>
                        <a:lnTo>
                          <a:pt x="1420" y="12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31"/>
                  <p:cNvSpPr/>
                  <p:nvPr/>
                </p:nvSpPr>
                <p:spPr>
                  <a:xfrm rot="5400000">
                    <a:off x="5242407" y="4370181"/>
                    <a:ext cx="97991" cy="1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" h="121" extrusionOk="0">
                        <a:moveTo>
                          <a:pt x="0" y="0"/>
                        </a:moveTo>
                        <a:lnTo>
                          <a:pt x="0" y="121"/>
                        </a:lnTo>
                        <a:lnTo>
                          <a:pt x="612" y="121"/>
                        </a:lnTo>
                        <a:lnTo>
                          <a:pt x="612" y="0"/>
                        </a:ln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31"/>
                  <p:cNvSpPr/>
                  <p:nvPr/>
                </p:nvSpPr>
                <p:spPr>
                  <a:xfrm rot="5400000">
                    <a:off x="5241768" y="4414939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09"/>
                        </a:cubicBezTo>
                        <a:cubicBezTo>
                          <a:pt x="500" y="414"/>
                          <a:pt x="414" y="500"/>
                          <a:pt x="313" y="500"/>
                        </a:cubicBezTo>
                        <a:cubicBezTo>
                          <a:pt x="207" y="500"/>
                          <a:pt x="125" y="414"/>
                          <a:pt x="125" y="309"/>
                        </a:cubicBezTo>
                        <a:cubicBezTo>
                          <a:pt x="125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09"/>
                        </a:cubicBezTo>
                        <a:cubicBezTo>
                          <a:pt x="1" y="480"/>
                          <a:pt x="141" y="620"/>
                          <a:pt x="313" y="620"/>
                        </a:cubicBezTo>
                        <a:cubicBezTo>
                          <a:pt x="484" y="620"/>
                          <a:pt x="621" y="480"/>
                          <a:pt x="621" y="309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31"/>
                  <p:cNvSpPr/>
                  <p:nvPr/>
                </p:nvSpPr>
                <p:spPr>
                  <a:xfrm rot="5400000">
                    <a:off x="5520399" y="4544582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1"/>
                        </a:moveTo>
                        <a:cubicBezTo>
                          <a:pt x="414" y="121"/>
                          <a:pt x="500" y="207"/>
                          <a:pt x="500" y="312"/>
                        </a:cubicBezTo>
                        <a:cubicBezTo>
                          <a:pt x="500" y="414"/>
                          <a:pt x="414" y="499"/>
                          <a:pt x="313" y="499"/>
                        </a:cubicBezTo>
                        <a:cubicBezTo>
                          <a:pt x="207" y="499"/>
                          <a:pt x="126" y="414"/>
                          <a:pt x="126" y="312"/>
                        </a:cubicBezTo>
                        <a:cubicBezTo>
                          <a:pt x="126" y="207"/>
                          <a:pt x="207" y="121"/>
                          <a:pt x="313" y="121"/>
                        </a:cubicBezTo>
                        <a:close/>
                        <a:moveTo>
                          <a:pt x="313" y="0"/>
                        </a:moveTo>
                        <a:cubicBezTo>
                          <a:pt x="141" y="0"/>
                          <a:pt x="1" y="141"/>
                          <a:pt x="1" y="312"/>
                        </a:cubicBezTo>
                        <a:cubicBezTo>
                          <a:pt x="1" y="484"/>
                          <a:pt x="141" y="620"/>
                          <a:pt x="313" y="620"/>
                        </a:cubicBezTo>
                        <a:cubicBezTo>
                          <a:pt x="484" y="620"/>
                          <a:pt x="621" y="484"/>
                          <a:pt x="621" y="312"/>
                        </a:cubicBezTo>
                        <a:cubicBezTo>
                          <a:pt x="621" y="141"/>
                          <a:pt x="484" y="0"/>
                          <a:pt x="313" y="0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1"/>
                  <p:cNvSpPr/>
                  <p:nvPr/>
                </p:nvSpPr>
                <p:spPr>
                  <a:xfrm rot="5400000">
                    <a:off x="5380844" y="4674224"/>
                    <a:ext cx="99270" cy="992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621" extrusionOk="0">
                        <a:moveTo>
                          <a:pt x="313" y="122"/>
                        </a:moveTo>
                        <a:cubicBezTo>
                          <a:pt x="418" y="122"/>
                          <a:pt x="500" y="204"/>
                          <a:pt x="500" y="309"/>
                        </a:cubicBezTo>
                        <a:cubicBezTo>
                          <a:pt x="500" y="414"/>
                          <a:pt x="418" y="496"/>
                          <a:pt x="313" y="496"/>
                        </a:cubicBezTo>
                        <a:cubicBezTo>
                          <a:pt x="208" y="496"/>
                          <a:pt x="126" y="414"/>
                          <a:pt x="126" y="309"/>
                        </a:cubicBezTo>
                        <a:cubicBezTo>
                          <a:pt x="126" y="204"/>
                          <a:pt x="208" y="122"/>
                          <a:pt x="313" y="122"/>
                        </a:cubicBezTo>
                        <a:close/>
                        <a:moveTo>
                          <a:pt x="313" y="1"/>
                        </a:moveTo>
                        <a:cubicBezTo>
                          <a:pt x="141" y="1"/>
                          <a:pt x="1" y="137"/>
                          <a:pt x="1" y="309"/>
                        </a:cubicBezTo>
                        <a:cubicBezTo>
                          <a:pt x="1" y="480"/>
                          <a:pt x="141" y="621"/>
                          <a:pt x="313" y="621"/>
                        </a:cubicBezTo>
                        <a:cubicBezTo>
                          <a:pt x="484" y="621"/>
                          <a:pt x="621" y="480"/>
                          <a:pt x="621" y="309"/>
                        </a:cubicBezTo>
                        <a:cubicBezTo>
                          <a:pt x="621" y="137"/>
                          <a:pt x="484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7AFF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46" name="Google Shape;646;p31"/>
                <p:cNvCxnSpPr/>
                <p:nvPr/>
              </p:nvCxnSpPr>
              <p:spPr>
                <a:xfrm>
                  <a:off x="5271804" y="2379925"/>
                  <a:ext cx="0" cy="1430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</p:grpSp>
        </p:grpSp>
        <p:cxnSp>
          <p:nvCxnSpPr>
            <p:cNvPr id="647" name="Google Shape;647;p31"/>
            <p:cNvCxnSpPr/>
            <p:nvPr/>
          </p:nvCxnSpPr>
          <p:spPr>
            <a:xfrm>
              <a:off x="7602126" y="2432980"/>
              <a:ext cx="1552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48" name="Google Shape;648;p31"/>
          <p:cNvGrpSpPr/>
          <p:nvPr/>
        </p:nvGrpSpPr>
        <p:grpSpPr>
          <a:xfrm>
            <a:off x="8077437" y="382987"/>
            <a:ext cx="706696" cy="313023"/>
            <a:chOff x="5656175" y="1470392"/>
            <a:chExt cx="134447" cy="59552"/>
          </a:xfrm>
        </p:grpSpPr>
        <p:sp>
          <p:nvSpPr>
            <p:cNvPr id="649" name="Google Shape;649;p31"/>
            <p:cNvSpPr/>
            <p:nvPr/>
          </p:nvSpPr>
          <p:spPr>
            <a:xfrm>
              <a:off x="5656175" y="1476875"/>
              <a:ext cx="84950" cy="50325"/>
            </a:xfrm>
            <a:custGeom>
              <a:avLst/>
              <a:gdLst/>
              <a:ahLst/>
              <a:cxnLst/>
              <a:rect l="l" t="t" r="r" b="b"/>
              <a:pathLst>
                <a:path w="3398" h="2013" extrusionOk="0">
                  <a:moveTo>
                    <a:pt x="1919" y="90"/>
                  </a:moveTo>
                  <a:cubicBezTo>
                    <a:pt x="1857" y="28"/>
                    <a:pt x="1779" y="1"/>
                    <a:pt x="1697" y="1"/>
                  </a:cubicBezTo>
                  <a:cubicBezTo>
                    <a:pt x="1619" y="1"/>
                    <a:pt x="1537" y="28"/>
                    <a:pt x="1475" y="90"/>
                  </a:cubicBezTo>
                  <a:lnTo>
                    <a:pt x="121" y="1443"/>
                  </a:lnTo>
                  <a:cubicBezTo>
                    <a:pt x="1" y="1568"/>
                    <a:pt x="1" y="1767"/>
                    <a:pt x="121" y="1888"/>
                  </a:cubicBezTo>
                  <a:cubicBezTo>
                    <a:pt x="242" y="2013"/>
                    <a:pt x="441" y="2013"/>
                    <a:pt x="566" y="1888"/>
                  </a:cubicBezTo>
                  <a:lnTo>
                    <a:pt x="1697" y="757"/>
                  </a:lnTo>
                  <a:lnTo>
                    <a:pt x="2832" y="1888"/>
                  </a:lnTo>
                  <a:cubicBezTo>
                    <a:pt x="2953" y="2013"/>
                    <a:pt x="3151" y="2013"/>
                    <a:pt x="3272" y="1888"/>
                  </a:cubicBezTo>
                  <a:cubicBezTo>
                    <a:pt x="3397" y="1767"/>
                    <a:pt x="3397" y="1568"/>
                    <a:pt x="3272" y="1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rot="2700000">
              <a:off x="5739606" y="1479303"/>
              <a:ext cx="42485" cy="41730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923" y="1474"/>
                  </a:moveTo>
                  <a:lnTo>
                    <a:pt x="570" y="121"/>
                  </a:lnTo>
                  <a:cubicBezTo>
                    <a:pt x="445" y="0"/>
                    <a:pt x="246" y="0"/>
                    <a:pt x="125" y="121"/>
                  </a:cubicBezTo>
                  <a:lnTo>
                    <a:pt x="125" y="121"/>
                  </a:lnTo>
                  <a:cubicBezTo>
                    <a:pt x="0" y="246"/>
                    <a:pt x="0" y="445"/>
                    <a:pt x="125" y="566"/>
                  </a:cubicBezTo>
                  <a:lnTo>
                    <a:pt x="1478" y="1919"/>
                  </a:lnTo>
                  <a:cubicBezTo>
                    <a:pt x="1599" y="2044"/>
                    <a:pt x="1798" y="2044"/>
                    <a:pt x="1923" y="1919"/>
                  </a:cubicBezTo>
                  <a:cubicBezTo>
                    <a:pt x="2044" y="1798"/>
                    <a:pt x="2044" y="1599"/>
                    <a:pt x="1923" y="1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91AEE5-A987-2A78-3FBB-ECFB0183AE2E}"/>
              </a:ext>
            </a:extLst>
          </p:cNvPr>
          <p:cNvSpPr txBox="1"/>
          <p:nvPr/>
        </p:nvSpPr>
        <p:spPr>
          <a:xfrm>
            <a:off x="6450634" y="4853873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Government Polytechnic Athani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A979F22-DF78-201C-5474-ADB33FFE6E5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7148" r="27148"/>
          <a:stretch>
            <a:fillRect/>
          </a:stretch>
        </p:blipFill>
        <p:spPr>
          <a:xfrm>
            <a:off x="578483" y="549325"/>
            <a:ext cx="2787000" cy="4064400"/>
          </a:xfrm>
        </p:spPr>
      </p:pic>
    </p:spTree>
    <p:extLst>
      <p:ext uri="{BB962C8B-B14F-4D97-AF65-F5344CB8AC3E}">
        <p14:creationId xmlns:p14="http://schemas.microsoft.com/office/powerpoint/2010/main" val="33009615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I Presentation Tool Pitch Deck by Slidesgo">
  <a:themeElements>
    <a:clrScheme name="Simple Light">
      <a:dk1>
        <a:srgbClr val="100130"/>
      </a:dk1>
      <a:lt1>
        <a:srgbClr val="FFFFFF"/>
      </a:lt1>
      <a:dk2>
        <a:srgbClr val="2E0091"/>
      </a:dk2>
      <a:lt2>
        <a:srgbClr val="7AFF73"/>
      </a:lt2>
      <a:accent1>
        <a:srgbClr val="BCFFB9"/>
      </a:accent1>
      <a:accent2>
        <a:srgbClr val="FF3CDC"/>
      </a:accent2>
      <a:accent3>
        <a:srgbClr val="AFAFCC"/>
      </a:accent3>
      <a:accent4>
        <a:srgbClr val="FFB5F3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607</Words>
  <Application>Microsoft Office PowerPoint</Application>
  <PresentationFormat>On-screen Show (16:9)</PresentationFormat>
  <Paragraphs>162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DM Sans Black</vt:lpstr>
      <vt:lpstr>Raleway</vt:lpstr>
      <vt:lpstr>Arial</vt:lpstr>
      <vt:lpstr>DM Sans</vt:lpstr>
      <vt:lpstr>Open Sans</vt:lpstr>
      <vt:lpstr>Wingdings</vt:lpstr>
      <vt:lpstr>AI Presentation Tool Pitch Deck by Slidesgo</vt:lpstr>
      <vt:lpstr>An AI-Powered Assistant</vt:lpstr>
      <vt:lpstr>Table of contents</vt:lpstr>
      <vt:lpstr>Introduction</vt:lpstr>
      <vt:lpstr>Introduction</vt:lpstr>
      <vt:lpstr>Overview</vt:lpstr>
      <vt:lpstr>Key Features and Capabilities</vt:lpstr>
      <vt:lpstr>Block Diagram</vt:lpstr>
      <vt:lpstr>PowerPoint Presentation</vt:lpstr>
      <vt:lpstr>Working Principle</vt:lpstr>
      <vt:lpstr>Working Principles</vt:lpstr>
      <vt:lpstr> Tasks and Commands </vt:lpstr>
      <vt:lpstr>It is a type of artificial intelligence (AI) program that can recognize and generate text, among other tasks.</vt:lpstr>
      <vt:lpstr>Advantages  &amp; Disadvantages</vt:lpstr>
      <vt:lpstr>Advantages</vt:lpstr>
      <vt:lpstr>Future work</vt:lpstr>
      <vt:lpstr>Future Works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samarth koli</dc:creator>
  <cp:lastModifiedBy>samarth koli</cp:lastModifiedBy>
  <cp:revision>10</cp:revision>
  <dcterms:modified xsi:type="dcterms:W3CDTF">2024-06-07T03:02:15Z</dcterms:modified>
</cp:coreProperties>
</file>